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D01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CBE25E-F1A2-4BBB-AB85-2D17DB3B41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CA5FB8-5C5A-4740-B44C-97EF4E5959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2911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4DB287-1EDF-45FB-AE8C-47E45901738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2998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AA8DAC-9786-432C-A6BC-1C224BBFA6D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657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965AC2-7042-4509-A1F7-D0A02532AC9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0992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259B0-F000-428F-9544-EB258818322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469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90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74675" y="95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1" y="7420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8937" y="89948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E17D0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5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3E50-257D-4B09-8391-68FCA7D305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1774-D223-413E-A828-CDA6926372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55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2416-F8BC-4E5D-B1D3-68C1CD71A0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07496-647A-4E16-9685-7558ED2A3E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966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D56BC-F013-47B9-A5DF-89445C8AB2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82AFD-7B08-43A7-9343-48EA8E4518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41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B21A-4DB7-45E3-9F24-5A860A0F24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8BEE7-DF27-42A3-B5EC-8BCDFA120E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762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0024C-8B74-450A-ACBE-8C8205406B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5F9D-3F65-420E-9DA4-418EFE2336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545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9CC33-C37A-4563-9C02-39B2A96C76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9F73C-318D-4BA7-87A4-8AEFB63F8A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19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18294-D391-4FA3-B536-FAF4470D0F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5228-F740-4C25-9C90-8F95B7928E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168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289A3-86F9-4C81-A3FA-2D8E08C907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B10F9-0D19-437A-B9BD-3FFA9A59B0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282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B3CF5-3ED4-4B01-8F19-3BEAE098D9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EB23A-F079-4FD8-AA6F-8F9111E5C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61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0DE41-2462-4EEE-8C90-7698F2BB09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B1CD8-8C33-4DDC-BBA1-8DC278E6D5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889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88591C-45FA-4302-8533-45E2BFF971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5D15E1-C9D6-4687-9D36-2DED3B156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988" y="0"/>
            <a:ext cx="22590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E17D0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17D0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36625" y="74613"/>
            <a:ext cx="7772400" cy="722312"/>
          </a:xfrm>
        </p:spPr>
        <p:txBody>
          <a:bodyPr/>
          <a:lstStyle/>
          <a:p>
            <a:r>
              <a:rPr lang="en-GB" altLang="en-US" smtClean="0"/>
              <a:t>Jack O‘Lantern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658938" y="90011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Jack O‘Lantern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 o'lantern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2015-02-22T11:19:02Z</dcterms:modified>
</cp:coreProperties>
</file>