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6" d="100"/>
          <a:sy n="56" d="100"/>
        </p:scale>
        <p:origin x="-1692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1443A9D-A77D-4D28-BE80-DD9F623647F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EDD8A53-430E-4964-806A-B8D8383107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38657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E06E5E-41BF-4053-9A8C-76B18633313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0964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28872E-AEEB-44F9-AD59-6EBCA4046EA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40308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C68857-0549-4BE2-ADF6-CA2EF94B78E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5199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0439D03-626E-4FBD-BBBC-707342CB3BF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94111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287338" y="5229225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073" y="528498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913" y="600749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B0F67-C2AE-41B7-ACFB-2D9CCBECC95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3EB764B-947B-4962-996E-BD5E71F9EE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4246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9C1F6-E791-43E2-9293-418109488A1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DF492-3D9B-4D1E-86EF-491BF89687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576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52276-FA6A-49DD-8865-298772DE66E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B4729-89FE-4077-9887-F87A97570F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371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F1BCC-0D35-4C07-ADC2-A81E9C30479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B64BF-D44D-4EE3-B14A-52B7BD87E9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2996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6E23E-23A0-4072-AF1B-1E49E32FA55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39E69-AE25-4D15-9319-01EAB4F63B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2881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A3B5D-219B-4B2E-93E5-643CE807C21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959C-2F19-49CA-864F-FC2E54550D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5010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6AB6A-EA27-438C-9546-97E89BD2AB0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679F4-0A93-4249-B8DB-CB42137AA3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3231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4847A-245C-4310-9129-D684BE0C135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289D6-0D91-4DF0-BBCE-1155348492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178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973E7-025D-4378-9486-64C7660A971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77446-AE66-4258-BDA4-F54730F3FC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4413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47220-BCD0-4D31-81A2-2E83EC22674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91745-5455-4A20-841E-425AF9CEBE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753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04EA4-AC34-4BBC-B11B-FEA11EDD0B0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31C71-51D9-4F60-8CC1-63BBA1B847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6878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C0B345-948D-4A01-BEFD-BB93F937915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B880497-08A9-41A7-9898-ED934F881C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7"/>
          <a:stretch>
            <a:fillRect/>
          </a:stretch>
        </p:blipFill>
        <p:spPr bwMode="auto">
          <a:xfrm>
            <a:off x="7037388" y="0"/>
            <a:ext cx="210661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9288" y="5284788"/>
            <a:ext cx="7772400" cy="722312"/>
          </a:xfrm>
        </p:spPr>
        <p:txBody>
          <a:bodyPr/>
          <a:lstStyle/>
          <a:p>
            <a:r>
              <a:rPr lang="en-GB" altLang="en-US" smtClean="0"/>
              <a:t>Grapes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95400" y="6007100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Grapes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Grapes PowerPoint Presentation</dc:title>
  <dc:creator>jontypearce</dc:creator>
  <cp:lastModifiedBy>Jonty Pearce</cp:lastModifiedBy>
  <cp:revision>12</cp:revision>
  <dcterms:created xsi:type="dcterms:W3CDTF">2011-07-11T11:56:50Z</dcterms:created>
  <dcterms:modified xsi:type="dcterms:W3CDTF">2015-02-22T11:19:01Z</dcterms:modified>
</cp:coreProperties>
</file>