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3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2C49CE2-8BE5-4000-9DA3-C24AB255FAA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128291E-0AE6-4553-AEF4-5A29DD6C3D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692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EEB617-9714-4654-893E-DD310CD1C3B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5279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272F56-33DC-463E-A7E0-4805D16EBA5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7443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F83778-1E12-4DFA-AC4A-0DBE39D6901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6302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73FF8D-6304-4C5B-A6C3-9B4FBAF5A9E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65593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18891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24442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96693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1F4F4-4EE7-4E6D-94BA-06511A2510A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70CCEF-B71F-4E6A-AE76-29208963AA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776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0490E-BEB1-4DA8-B6C0-A9DC311C2D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1FC24-774D-4BE9-92A3-0006237C09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09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4474-F11F-4CE1-9224-332DC1DEE0F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F9288-2DFC-4E2D-AE51-CC8344522D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360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186A2-7E57-4626-8ECF-A5D3675BC0D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83ADD-78CF-45D1-AC6E-B5F1858531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6697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7175F-5ACF-4E8D-8437-CFBF762437E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0F22D-3B8E-49AE-8677-226F85B2F4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779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AEEE4-1AA5-4E5D-8779-55E43B93D5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77560-24FD-4542-A209-B9DDF49E6A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982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1573F-90C1-48FB-99F0-90D11F811DB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56AC4-32A0-4B3A-A72D-7A6A0CFD92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725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EC24A-6AE4-45EE-9FD8-2DCDAAEC05D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06CFC-817C-432D-B7AA-C78F21E134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7223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F9F9D-8E46-454D-B042-86B4F497411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02BCD-9C98-4036-986D-5EF78D609A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1278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AA7F1-2BD7-4681-A386-8F892DF040D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0D0D3-D50A-4521-80DE-4D5312FC01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9001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26C24-E944-477A-98A5-EAD9904ECC4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BEE5-CA52-41A2-9011-BA535DB9E2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035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3E9A51-B8DE-4B42-BC82-776EA4EDA3C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FDFC5F4-9C20-4392-9F8E-C7B9220FFD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275" y="0"/>
            <a:ext cx="20193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244475"/>
            <a:ext cx="7772400" cy="722313"/>
          </a:xfrm>
        </p:spPr>
        <p:txBody>
          <a:bodyPr/>
          <a:lstStyle/>
          <a:p>
            <a:r>
              <a:rPr lang="en-GB" altLang="en-US" smtClean="0"/>
              <a:t>Fruit Soda Bread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96678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39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B9F77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Fruit Soda Bread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Fruit soda bread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2015-02-22T11:19:00Z</dcterms:modified>
</cp:coreProperties>
</file>