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B817EA-225D-4DEF-94C1-1A8D37CCF18F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0CBDF0D-198F-4ABF-BEAE-AE0E209E65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9497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53AEDB-CD4A-408A-85CF-2475B50E67B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6627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6EF63D-3BDA-4613-A328-E3217D560CB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2622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A39287-CA17-4F03-AA20-70B1801E211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9085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34BA2D-05CD-4561-9606-FA85AB14359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7268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468313" y="50847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280" y="5140966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120" y="5863477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53454-593B-43B2-80B7-15C9011369E1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7EED78-9E34-4CD9-A7A9-2E79AEAFAC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2065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1A80-D7EF-4B41-AECF-CEB39B22AC37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9FC7B-866B-4743-8FD9-FAC9910BF9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239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74941-C8E6-4D9B-B242-E4407851018B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FD52C-0F55-4F50-8B82-F519AB128D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949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D7398-B4A6-4FEF-918B-0D492D113C0B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196D7-FF79-44C3-B273-722CB6E6F9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598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F2F77-1424-4AC7-9404-510A3D201244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A6FE5-8B6F-4913-81DA-84564CA0A1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886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45189-7BDA-4E23-864C-7222927F0EDE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3C373-F40B-48B8-9869-0476A1F00F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192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FBC34-93F6-4872-9F38-1D09C6CF28C1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8C0CC-BFDF-4786-9767-2697455AC9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6040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50EA1-9758-4B71-B8AD-D740BAB52D83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A010B-E177-4D93-AD11-368D2E891E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039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1EEF6-614A-4D34-B837-4FE7B9FCD9F6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6A490-E39F-44D9-B1E7-1AD91FE01B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808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68F00-658D-49B4-BD97-0E6BF1B5BC59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1CAA6-B4C9-4A33-8483-73CC6787E7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888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62A6E-1B2A-4DC6-83C1-D1C8C0C12552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2439E-5BAA-4782-ADC5-FB6FA166E8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889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7AC150-85CD-4303-9431-274A9112C748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B7435A7-AAB2-42EF-86E5-F1B2683C43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088" y="0"/>
            <a:ext cx="23479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828675" y="5140325"/>
            <a:ext cx="7772400" cy="723900"/>
          </a:xfrm>
        </p:spPr>
        <p:txBody>
          <a:bodyPr/>
          <a:lstStyle/>
          <a:p>
            <a:r>
              <a:rPr lang="en-GB" altLang="en-US" smtClean="0"/>
              <a:t>Car Exhaust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474788" y="5864225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3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Car Exhaust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 Exhaust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2015-02-22T11:18:59Z</dcterms:modified>
</cp:coreProperties>
</file>