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A0AD6D-4686-431B-958C-B297E4334A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FD7B6D4-8218-4F01-9BDC-92E5AD3E9E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8179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56EBC3-0FD4-4939-A2BB-4217C14ED62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1297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216A64-17AE-43A4-BAB7-5ABB5A2E0C6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2680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9C7C3F-5DFE-4875-AC8F-DEFC63B593F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127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73F9BC-1970-4D36-8FCC-385E41229E5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4898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971550" y="5300663"/>
            <a:ext cx="8172450" cy="1368425"/>
          </a:xfrm>
          <a:prstGeom prst="rect">
            <a:avLst/>
          </a:prstGeom>
          <a:gradFill>
            <a:gsLst>
              <a:gs pos="0">
                <a:schemeClr val="accent1">
                  <a:alpha val="7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336" y="535699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176" y="607950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96022-50F6-4766-8D2D-B1B4F0BE7B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9CBF5D-164D-4E12-9B86-8367BE0FF2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010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A0F02-7211-4F11-9B36-C293916461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4E99F-DAC8-49B4-A47E-7C4AC32E01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169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8800A-D27E-4DA6-856D-99343A3909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8DD0E-8059-464D-81E0-F42BDD6EE3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273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409F9-FE85-4696-8EAB-041F6F0083A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DF665-6CED-414A-9C85-14CFC483B5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042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8BCF3-2CD2-44CE-AC91-2300C62447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63469-E413-494C-B22A-385D5DFFC0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87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0E868-1F2C-4F5F-9ABF-473A9B180A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E8304-C648-4B4D-9A8E-6744E19ACB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94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CE755-F04F-425E-8300-FA06A18934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22CB2-7E75-427B-B28E-E56678F26E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194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78555-F10C-49D2-ACD0-28C70F72FB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275D4-0913-4B5F-ABF5-555956DDB9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251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8CE7C-D73E-4EE8-9D0A-C9DC001BC44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2E787-633A-449F-90AB-18A2946B59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378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13562-1BB7-4998-8AC3-5324B8B640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667C9-36E8-4CAD-A450-537F091164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758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8ECE2-5E14-4962-99DB-93E91D1202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FD770-DBF1-479C-B8A4-396E43B40F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096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C0D90E-DF47-44C4-83C0-8B616DF6BB9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8800DAC-0ADA-4F63-AA73-B782FCCF88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8" y="0"/>
            <a:ext cx="21320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333500" y="5356225"/>
            <a:ext cx="7772400" cy="723900"/>
          </a:xfrm>
        </p:spPr>
        <p:txBody>
          <a:bodyPr/>
          <a:lstStyle/>
          <a:p>
            <a:r>
              <a:rPr lang="en-GB" altLang="en-US" smtClean="0"/>
              <a:t>Teddy Bear Holiday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979613" y="6080125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2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5C789F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Teddy Bear Holiday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Teddy Bear Holiday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2015-02-22T11:18:58Z</dcterms:modified>
</cp:coreProperties>
</file>