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25197EE-DFB1-40BE-99E6-9080A368F5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CD6A9F5-F111-4605-A8F1-022F922ED6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8921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CE9DBF-D59E-4478-9FB1-DBBCD9FF33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62EEA33-14DE-4409-AE1F-6091BD7A08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25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B2F4A4-8958-4A79-A84A-2159386A32A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1487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3459F2-8A12-49EE-87CC-4686A212082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7010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9BC559-4494-4612-9909-8A4AB739EC4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4139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255276-A85C-4526-8BEC-494FB0BCE00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399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7092950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6" y="55782"/>
            <a:ext cx="7772400" cy="722511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789856"/>
            <a:ext cx="6400800" cy="47890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5CC37-2966-4F25-BA4F-858BEC819B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57DB75-947C-44C5-A5F2-A22F7A8B1E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268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A5D72-A367-4570-A00C-55579D1C30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1B298-8D9C-4C3E-8D89-C4966AF218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54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1AED-B750-42CB-B2A9-226121F467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B5DAC-2450-4A8C-880C-4E02A74611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42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75649-1772-433B-9863-30B190B4E9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8C131-3518-4DC5-8B09-68F87F2A02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607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A664-D3EA-484B-AD09-5F6680BE21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E4BE9-B663-4D58-BCA6-98208042F3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162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AC15-E28C-4A5B-B928-D0DF3C6E36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2BB12-95DE-4904-9F9B-76BA8EBF9F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4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43318-BE8B-47FC-A0EC-70E2164B9B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AADEE-D379-4A17-BB38-A338CE6B73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643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9AD91-79FE-4087-9836-6FF145B893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6EEE4-218F-47D9-A4D2-7BF8B2A24E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962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7EAF5-410C-448B-BFE1-4A22BFEC9C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D2AAC-FD37-477C-81DA-F34C240E53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193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6BBC4-B643-49EA-A7C3-F1FD4E38B4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2A96A-E31E-4D7A-99F8-4EDE6006EC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868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28933-71CE-4451-9AB0-1A9B21E075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D3AEE-693B-4235-A9E1-9C77B14891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295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642E0F-D77B-44C0-88FB-DF4F87E992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7F0A810-DB7A-4F5A-8E3C-8E59FCCB64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-4763"/>
            <a:ext cx="233997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361950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Muffin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95288" y="69215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Muffin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muffin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2015-02-22T11:18:57Z</dcterms:modified>
</cp:coreProperties>
</file>