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330" y="-3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4930BF5-3754-465A-ADE6-74A817CCAE5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8036B5A7-9665-47E6-A6EC-B83BA6E1817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345677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6FA4391-1D73-4DA0-BC81-881F492D7AC5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94286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51A1E2E-939F-40D9-AC2B-7F3581A42EA2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669525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32AD35E-A679-4112-B5BB-60F1C521E1D4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007338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5E94B2E-E577-49A3-9773-1223A6146D6F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128765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287338" y="5229225"/>
            <a:ext cx="8569325" cy="1368425"/>
          </a:xfrm>
          <a:prstGeom prst="rect">
            <a:avLst/>
          </a:prstGeom>
          <a:gradFill>
            <a:gsLst>
              <a:gs pos="0">
                <a:schemeClr val="accent1">
                  <a:alpha val="60000"/>
                </a:schemeClr>
              </a:gs>
              <a:gs pos="64000">
                <a:schemeClr val="accent1"/>
              </a:gs>
              <a:gs pos="100000">
                <a:schemeClr val="accent1">
                  <a:alpha val="5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9073" y="5284982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4913" y="6007493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B9DDC4-8D03-4F44-BF9B-D22BFDB3232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BF9FD14-53AD-441F-A593-F03695A42AB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8845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396458-9ACC-433A-B643-629EBC12E28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FAAF27-E338-45C7-929A-6E462E205C1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67429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47BBE-866C-4618-8EF6-5B1B652EC88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CBEE6C-3BDC-4C6B-A0E2-31A979E3A97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95258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1910B7-90E1-4007-9BDF-68B241E09E6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BD2BB-0814-41E2-A4A3-D7F636C5C7F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83170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4C85E6-43DB-4C7E-8004-B6444736ADF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42AF77-4089-4C14-BFC1-2DA7E535E50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30961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1B1E6-DDC8-4E34-A0B7-2893DC3642A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F8FBD1-28B9-4200-8D59-C0E3BD6C21A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78074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39A81F-741C-42B3-B8D1-F2ADC47DBD3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AA6477-C739-4783-9759-328EA6A29D9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81421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3A02E1-3169-4A2C-9E6E-198BDF70F1F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7F7B05-2E4B-4274-A53E-3869098D504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30300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729B49-E8EB-41D6-A7B3-E899628F3A0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6A0DA4-8FC5-4F31-8E93-B5BC2295BE1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20999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5FC93E-301D-4823-8072-DA8D4AD2F73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99A519-8E11-4E9F-9658-20C84E00574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40014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2D5482-DF5B-409A-A273-A833677E400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75F3E1-BEBF-469C-A12C-1861A7D3039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71595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94D42B3-755B-4301-9A88-417DE9818B9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71CCA14-009C-44BF-8A6F-49C660A0F4D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0425" y="0"/>
            <a:ext cx="1933575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649288" y="5284788"/>
            <a:ext cx="7772400" cy="722312"/>
          </a:xfrm>
        </p:spPr>
        <p:txBody>
          <a:bodyPr/>
          <a:lstStyle/>
          <a:p>
            <a:r>
              <a:rPr lang="en-GB" altLang="en-US" smtClean="0"/>
              <a:t>Homemade Burger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295400" y="6007100"/>
            <a:ext cx="6400800" cy="479425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34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4B659E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197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Homemade Burger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Homemade burger PowerPoint Presentation</dc:title>
  <dc:creator>jontypearce</dc:creator>
  <cp:lastModifiedBy>Jonty Pearce</cp:lastModifiedBy>
  <cp:revision>12</cp:revision>
  <dcterms:created xsi:type="dcterms:W3CDTF">2011-07-11T11:56:50Z</dcterms:created>
  <dcterms:modified xsi:type="dcterms:W3CDTF">2015-02-22T11:18:56Z</dcterms:modified>
</cp:coreProperties>
</file>