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55232D0-0B0F-49ED-B675-2AD4FDC2846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180E345-B58C-4E09-B097-5D298CBE05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74382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28B7498-E04E-42B8-97F5-29893C1E529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32316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1DBA4BE-0307-42FC-82CC-91F8AE0A08B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1742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2E09D8-D44E-4804-9A19-616008C78C78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1887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643C67-DA8E-4892-A71E-E52584851B34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843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13"/>
            <a:ext cx="9144000" cy="684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287338" y="5229225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073" y="528498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4913" y="600749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8B0A7-AF47-4841-83BA-8E05EA78E60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ABE00F-F8C6-4CAF-B52E-8AA69D7E4E8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6034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D5E92-EB51-4FDC-88EF-0B28F8B5868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DCCEE-698B-4B54-8E50-3B468BDADA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24531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AC098-BE4A-41E7-8A2E-7D7112E91F9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0CC32-4038-47AD-8073-9E30F51BAA6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46649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2679D-BCB1-4819-900A-48FEDB30381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BFA93-3B8C-4F7C-8D34-4C6F738FA3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6466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19EDF-28AF-4663-B2A3-E0169EAA738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FEA0B-A3FA-4F22-A674-255459D0A4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8395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E2D61-35B4-40E8-8A6D-EC723ED650F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17C26-8A8D-48DF-AE33-D19EFF4566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4898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C4B74-ADCC-43A2-8571-42D46622B3B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5B1E8-8773-4987-AD44-E1842E6313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4911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C6F24-E8D6-4A02-A0D1-3CF8D7E4D15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000F0-6BFC-43D8-947E-01F44062CE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7846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A5D80-6F38-433C-AF4A-37EBE67B144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9B561-8577-4D17-828A-3463DB5930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92004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A0896-74B7-4D75-ADCD-A262138EA80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79256-DA19-44B1-B583-7EC487D1FEA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55745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7724B-E245-4227-9178-2FBC3449C8C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CDCF2-04C8-4C47-8C7F-72865C51F45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3725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DE702D2-BC19-4E23-B2B2-B72A9BFE720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C6E61B9-7259-4AE1-8461-A974090EA7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2963" y="0"/>
            <a:ext cx="195103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49288" y="5284788"/>
            <a:ext cx="7772400" cy="722312"/>
          </a:xfrm>
        </p:spPr>
        <p:txBody>
          <a:bodyPr/>
          <a:lstStyle/>
          <a:p>
            <a:r>
              <a:rPr lang="en-GB" altLang="en-US" smtClean="0">
                <a:solidFill>
                  <a:schemeClr val="tx1"/>
                </a:solidFill>
              </a:rPr>
              <a:t>Handbag Stall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295400" y="6007100"/>
            <a:ext cx="6400800" cy="479425"/>
          </a:xfrm>
        </p:spPr>
        <p:txBody>
          <a:bodyPr/>
          <a:lstStyle/>
          <a:p>
            <a:r>
              <a:rPr lang="en-GB" altLang="en-US" smtClean="0">
                <a:solidFill>
                  <a:schemeClr val="tx1"/>
                </a:solidFill>
              </a:rPr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33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E6A132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Handbag Stall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Handbag stall PowerPoint Presentation</dc:title>
  <dc:creator>jontypearce</dc:creator>
  <cp:lastModifiedBy>Jonty Pearce</cp:lastModifiedBy>
  <cp:revision>12</cp:revision>
  <dcterms:created xsi:type="dcterms:W3CDTF">2011-07-11T11:56:50Z</dcterms:created>
  <dcterms:modified xsi:type="dcterms:W3CDTF">2015-02-22T11:18:55Z</dcterms:modified>
</cp:coreProperties>
</file>