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5232D0-0B0F-49ED-B675-2AD4FDC2846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180E345-B58C-4E09-B097-5D298CBE05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7438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8B7498-E04E-42B8-97F5-29893C1E529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2316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DBA4BE-0307-42FC-82CC-91F8AE0A08B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1742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2E09D8-D44E-4804-9A19-616008C78C7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887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643C67-DA8E-4892-A71E-E52584851B3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4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522922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52849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60074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B0A7-AF47-4841-83BA-8E05EA78E60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ABE00F-F8C6-4CAF-B52E-8AA69D7E4E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603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D5E92-EB51-4FDC-88EF-0B28F8B586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DCCEE-698B-4B54-8E50-3B468BDADA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453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AC098-BE4A-41E7-8A2E-7D7112E91F9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CC32-4038-47AD-8073-9E30F51BAA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664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2679D-BCB1-4819-900A-48FEDB3038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BFA93-3B8C-4F7C-8D34-4C6F738FA3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646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19EDF-28AF-4663-B2A3-E0169EAA73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FEA0B-A3FA-4F22-A674-255459D0A4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839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E2D61-35B4-40E8-8A6D-EC723ED650F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17C26-8A8D-48DF-AE33-D19EFF4566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489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C4B74-ADCC-43A2-8571-42D46622B3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5B1E8-8773-4987-AD44-E1842E6313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491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C6F24-E8D6-4A02-A0D1-3CF8D7E4D15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000F0-6BFC-43D8-947E-01F44062CE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784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A5D80-6F38-433C-AF4A-37EBE67B14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9B561-8577-4D17-828A-3463DB5930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200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0896-74B7-4D75-ADCD-A262138EA80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79256-DA19-44B1-B583-7EC487D1FE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574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7724B-E245-4227-9178-2FBC3449C8C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CDCF2-04C8-4C47-8C7F-72865C51F4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372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E702D2-BC19-4E23-B2B2-B72A9BFE720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C6E61B9-7259-4AE1-8461-A974090EA7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0"/>
            <a:ext cx="19510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5284788"/>
            <a:ext cx="7772400" cy="722312"/>
          </a:xfrm>
        </p:spPr>
        <p:txBody>
          <a:bodyPr/>
          <a:lstStyle/>
          <a:p>
            <a:r>
              <a:rPr lang="en-GB" altLang="en-US" smtClean="0">
                <a:solidFill>
                  <a:schemeClr val="tx1"/>
                </a:solidFill>
              </a:rPr>
              <a:t>Handbag Stall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6007100"/>
            <a:ext cx="6400800" cy="479425"/>
          </a:xfrm>
        </p:spPr>
        <p:txBody>
          <a:bodyPr/>
          <a:lstStyle/>
          <a:p>
            <a:r>
              <a:rPr lang="en-GB" altLang="en-US" smtClean="0">
                <a:solidFill>
                  <a:schemeClr val="tx1"/>
                </a:solidFill>
              </a:rPr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3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E6A13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Handbag Stall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Handbag stall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2015-02-22T11:18:55Z</dcterms:modified>
</cp:coreProperties>
</file>