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A7519-D785-4FD6-819E-CF34EF8415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2145D38-2F1B-41DB-AA63-B8F058DA1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553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C35CA-91BF-48F3-9B71-00797BAE0D4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4615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2B71D8-54A6-4CB3-BB60-4B1782E4DCE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220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F10B62-81B0-458F-BDF9-C6713DC7B08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539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ABCF09-015D-462E-9D09-66958E1DBAA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739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4284663" y="11113"/>
            <a:ext cx="4859337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1" y="6734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69739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5D528-4DF2-403F-B0D6-527722CAA5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5F4A75-7968-40A3-AD56-D0BB796C49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162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F1EAE-443F-440C-99CC-7BC51B524A0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6BF4E-9DB9-40C4-AF6B-19E2789EF3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338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72F6-1DAC-4666-BAC8-05F3CF7813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B7AF-BE65-4B89-A67C-06547FF470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138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EF775-03A6-499C-ABF1-CD4268D6AD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CE4FE-5293-4415-8F4B-0DA771F118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180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3E64A-8F63-4D8F-9469-E04BA590FCC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FFF1-B494-4995-8BD8-7BEDB3F5A7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15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7D0AE-4C37-4D9F-A250-5104518946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58C63-151E-4510-B417-12EA50E727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178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A349-2DAE-496E-B8E3-0608FC7855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B809E-BCEB-4C38-BFBB-50EACF4724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211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3DC2-BA75-4651-8582-67E9494926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B4FC-D885-43B8-B6D0-B04B3D6F48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6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BF65C-5705-474A-9836-1BC3D2D4DB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9B57-69CC-465E-B0AD-5C9BEB7E40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465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9F684-73F3-4366-89DA-3F0AFB57DA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D6D9-D75E-44CA-BF97-8B209730EA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64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C0DF3-05BF-4095-8918-4F3519F23B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0E262-F3BE-4F69-905D-355CA1792B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058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7EB91E-2389-4BA3-8CCD-BAE0A5B046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A397D68-C5F4-4576-99C6-CCE08C7A6C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87450" y="66675"/>
            <a:ext cx="7772400" cy="723900"/>
          </a:xfrm>
        </p:spPr>
        <p:txBody>
          <a:bodyPr/>
          <a:lstStyle/>
          <a:p>
            <a:pPr algn="r"/>
            <a:r>
              <a:rPr lang="en-GB" altLang="en-US" smtClean="0"/>
              <a:t>Frosty Clothes Line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590800" y="696913"/>
            <a:ext cx="6400800" cy="479425"/>
          </a:xfrm>
        </p:spPr>
        <p:txBody>
          <a:bodyPr/>
          <a:lstStyle/>
          <a:p>
            <a:pPr algn="r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Frosty Clothes Line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frosty clothes line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2015-02-22T11:18:54Z</dcterms:modified>
</cp:coreProperties>
</file>