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59" r:id="rId3"/>
    <p:sldId id="269" r:id="rId4"/>
    <p:sldId id="260" r:id="rId5"/>
    <p:sldId id="262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78A8"/>
    <a:srgbClr val="A5B6D0"/>
    <a:srgbClr val="90A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napToGrid="0">
      <p:cViewPr>
        <p:scale>
          <a:sx n="75" d="100"/>
          <a:sy n="75" d="100"/>
        </p:scale>
        <p:origin x="-930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C6C1ECF-DD4E-418B-91B1-57A78D5168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13055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7DA4B6-2480-4581-B314-1B792ABD7A00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543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89835D9-9806-4FC9-AB8A-C6D036E0B3C4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816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440EBB-BA90-4861-95DB-448A17EDCEAE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093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44CC54-2577-42E1-9BB6-804F73C4CA6B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897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0" y="-7938"/>
            <a:ext cx="4572000" cy="6865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-7938"/>
            <a:ext cx="4576763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 bwMode="auto">
          <a:xfrm>
            <a:off x="4762500" y="292100"/>
            <a:ext cx="4178300" cy="1854200"/>
          </a:xfrm>
          <a:prstGeom prst="rect">
            <a:avLst/>
          </a:prstGeom>
          <a:gradFill flip="none" rotWithShape="1">
            <a:gsLst>
              <a:gs pos="0">
                <a:srgbClr val="5878A8"/>
              </a:gs>
              <a:gs pos="68000">
                <a:srgbClr val="5878A8"/>
              </a:gs>
              <a:gs pos="100000">
                <a:srgbClr val="5878A8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3600" y="508000"/>
            <a:ext cx="4368800" cy="469900"/>
          </a:xfrm>
        </p:spPr>
        <p:txBody>
          <a:bodyPr/>
          <a:lstStyle>
            <a:lvl1pPr algn="ctr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9546" y="1206500"/>
            <a:ext cx="5044208" cy="431800"/>
          </a:xfrm>
        </p:spPr>
        <p:txBody>
          <a:bodyPr anchor="ctr" anchorCtr="1"/>
          <a:lstStyle>
            <a:lvl1pPr marL="0" indent="0" algn="ctr">
              <a:buNone/>
              <a:defRPr i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0F5C80-D117-492F-829F-4052FDC70E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807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7DB4A-F514-48FC-8693-8CCBEDEEF1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104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39900"/>
            <a:ext cx="2057400" cy="43862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27200"/>
            <a:ext cx="6019800" cy="439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5A3F4-C1E1-40B5-A458-8510E77E8E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771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21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591F4-2090-4B19-8476-2DAA4D51A0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5386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58801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BBA84-99A6-4E28-ABB7-D37F707679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3133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63701"/>
            <a:ext cx="8229600" cy="436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864CD-D909-46B2-BB77-E723377B28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7236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18434-9C65-48FE-AF32-46F31D453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0453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51DCE-E934-402D-9873-7101E9EE02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31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995F6-3A47-4A52-AA0A-FF1D4CA120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6217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E8E3B-0783-4490-9EA6-09F289B8C9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8561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956BD-28D7-4DDB-8A37-04713B879F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7172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614"/>
            <a:ext cx="3008313" cy="9010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87500"/>
            <a:ext cx="5111750" cy="4538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27A32-59E6-4108-B6E8-3DF9BE31A1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3976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16099"/>
            <a:ext cx="5486400" cy="3505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24500"/>
            <a:ext cx="5486400" cy="647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B3504-4B44-4824-87E8-63A6BB6BEB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4606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985000" cy="1439863"/>
          </a:xfrm>
          <a:prstGeom prst="rect">
            <a:avLst/>
          </a:prstGeom>
          <a:gradFill flip="none" rotWithShape="1">
            <a:gsLst>
              <a:gs pos="0">
                <a:srgbClr val="5878A8"/>
              </a:gs>
              <a:gs pos="0">
                <a:schemeClr val="accent1"/>
              </a:gs>
              <a:gs pos="100000">
                <a:srgbClr val="5878A8">
                  <a:alpha val="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149225"/>
            <a:ext cx="64801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F464564-FA9C-4DF5-839C-5B428BE7B9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0" y="0"/>
            <a:ext cx="2163763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4673600" y="685800"/>
            <a:ext cx="4368800" cy="469900"/>
          </a:xfrm>
        </p:spPr>
        <p:txBody>
          <a:bodyPr/>
          <a:lstStyle/>
          <a:p>
            <a:r>
              <a:rPr lang="en-US" altLang="en-US" sz="3200" smtClean="0">
                <a:solidFill>
                  <a:schemeClr val="bg1"/>
                </a:solidFill>
              </a:rPr>
              <a:t>Industrial landscape </a:t>
            </a:r>
            <a:r>
              <a:rPr lang="en-US" altLang="en-US" smtClean="0">
                <a:solidFill>
                  <a:schemeClr val="bg1"/>
                </a:solidFill>
              </a:rPr>
              <a:t>Template</a:t>
            </a:r>
            <a:endParaRPr lang="en-GB" altLang="en-US" smtClean="0">
              <a:solidFill>
                <a:schemeClr val="bg1"/>
              </a:solidFill>
            </a:endParaRP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4329113" y="1778000"/>
            <a:ext cx="5045075" cy="431800"/>
          </a:xfrm>
        </p:spPr>
        <p:txBody>
          <a:bodyPr/>
          <a:lstStyle/>
          <a:p>
            <a:r>
              <a:rPr lang="en-US" altLang="en-US" sz="2700" smtClean="0">
                <a:solidFill>
                  <a:schemeClr val="bg1"/>
                </a:solidFill>
              </a:rPr>
              <a:t>Your Name</a:t>
            </a:r>
            <a:endParaRPr lang="en-GB" altLang="en-US" sz="2700" smtClean="0">
              <a:solidFill>
                <a:schemeClr val="bg1"/>
              </a:solidFill>
            </a:endParaRPr>
          </a:p>
          <a:p>
            <a:endParaRPr lang="en-GB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80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5878A8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Excel Chart</vt:lpstr>
      <vt:lpstr>Industrial landscape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crane PowerPoint Template</dc:title>
  <dc:creator>Presentation Magazine</dc:creator>
  <cp:lastModifiedBy>Jonty Pearce</cp:lastModifiedBy>
  <cp:revision>34</cp:revision>
  <dcterms:created xsi:type="dcterms:W3CDTF">2009-11-03T13:35:13Z</dcterms:created>
  <dcterms:modified xsi:type="dcterms:W3CDTF">2015-02-22T11:18:53Z</dcterms:modified>
</cp:coreProperties>
</file>