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AC6B3F-A7AB-4501-ADE3-E873039D7B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B50F28-624D-4DA1-936F-A403EE8500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544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6A546F-AD42-4AE7-982C-5589F5285B8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645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D87097-8EB5-4DD4-BD0A-8E215F02B6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9926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60695B-1E35-4EA3-A4AA-503310BC83E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6921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30C9EA-F5BE-441D-9C29-D8EA03AA8C1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057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33375" y="227013"/>
            <a:ext cx="8569325" cy="1081087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535" y="13935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375" y="86186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9AEA4-F569-45EC-A97D-02A09A188D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F275AB-ED85-45D9-8FE1-F0DC442B96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05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02ADC-25AB-4431-B0B8-FB4AC61B16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C3225-C0C8-4BE8-9B12-038EE201B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396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B8C86-B60F-4A1C-A90C-22770C97DF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D62F2-1448-4ED1-A318-63EE4F3E28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669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5DD2-26EF-4286-9FEB-C3AD07D479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0488B-F136-4C29-A727-DAEC34AD4E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9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DC35-1241-4734-860A-FFBCD8CBA1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991FE-9DA4-42B2-8508-8A424FFF7F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221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1CA4C-E4FC-4746-9B0D-3A39AF6119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EBEA1-1A36-42F1-97B8-576D20F256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904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C064B-E7A7-42F2-BF4E-094032B1C3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9E12E-03A4-47AF-AE33-FFB500D6F4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62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703D2-9C55-49ED-8015-C3E16369C9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3BEF9-0745-45A5-AC56-C4119E2D8E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94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C447-0C8F-426F-9DF6-2B27954744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75898-FB11-4234-9E2F-B944945DFB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24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BEEC1-B4BA-4255-823A-AA4569800C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C45D-FF4C-45C8-AE70-95B20C4CD4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329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6C99-D8A0-4CB9-A88D-578950C1D3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CD545-573E-493F-87F4-1A97AE4920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4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E842D0-6736-4506-B6D2-55ECDEEBD4C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340A2A-1B8B-45D6-8F5E-9F37AA5406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525" y="-20638"/>
            <a:ext cx="2149475" cy="146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95325" y="139700"/>
            <a:ext cx="7772400" cy="722313"/>
          </a:xfrm>
        </p:spPr>
        <p:txBody>
          <a:bodyPr/>
          <a:lstStyle/>
          <a:p>
            <a:r>
              <a:rPr lang="en-GB" altLang="en-US" smtClean="0"/>
              <a:t>Chicken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1438" y="86201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Chicken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Chicken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2015-02-22T11:18:52Z</dcterms:modified>
</cp:coreProperties>
</file>