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5160FEA3-07A4-46E8-AC7E-3F6277D4163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E43583D-C297-49E1-AE12-7EC68E95261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11098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E9BE26A-E55C-4C3F-9EFF-046901EBD64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0F1D4DD-AD0C-4207-B904-6821002F90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0985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CA94BBC-3D40-447B-937F-969CDBD3C93D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92375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D466A08-BEB6-49FD-92C1-8CCE81001D9D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499866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7332063-894A-46F5-BABE-308EEF374B2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195536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A8E129D-83E2-46D2-9564-A256E49DB79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2172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7092950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736" y="55782"/>
            <a:ext cx="7772400" cy="722511"/>
          </a:xfrm>
        </p:spPr>
        <p:txBody>
          <a:bodyPr>
            <a:normAutofit/>
          </a:bodyPr>
          <a:lstStyle>
            <a:lvl1pPr algn="l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789856"/>
            <a:ext cx="6400800" cy="478904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009DC-D3EE-4C1A-8BB5-9D368F3095D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FA33C3-3141-4EC7-B433-D94274AC576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74888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A548E-4694-494E-846C-DEF29A97F50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76D02-687C-4F06-848F-C9EE9A6B50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1367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12C81-4BF4-40C2-8327-8B1AF79E56A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143CC-9117-468A-AD91-57EF937E96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69406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8EE66-CEC9-46EE-9686-8C853FA3846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FA5CD-83AD-459F-97C4-A62D232758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9696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049FA-F432-45FD-BE5A-156FAEC8BFF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3BCC5-1061-46FE-9857-0EC7DA9233D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240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AEA91-5CD7-4578-A831-1853DD02B09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7EAB6-9368-4620-B3D3-8AF11AE40F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090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2A2EB-F70D-4673-BB6C-D056CD963A6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1E9D6-0F25-481C-94CF-B441AFA222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57533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2F916-095C-42A3-97CA-5E2BC81052A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790AC-82F1-4B65-BF50-DD235A5006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9799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3F54B-C2AD-47BC-8535-7DC20C694D5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13A23-54B6-4DFA-B26E-A61BB8D42F4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5813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9F88B-A977-4E39-9E94-17400F9C457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280B7-CF00-485D-BA55-A411CB043D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4298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0F659-58F0-4C90-B221-5D18ED3AB89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26123-ACA9-4FA8-8437-2DEC397B3C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83711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98CB4B0-92FD-436D-A203-2B2AF16F77A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9B973DC-DE3D-4F6E-8AF5-F122B19F98F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0"/>
            <a:ext cx="190817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361950" y="55563"/>
            <a:ext cx="7772400" cy="722312"/>
          </a:xfrm>
        </p:spPr>
        <p:txBody>
          <a:bodyPr/>
          <a:lstStyle/>
          <a:p>
            <a:r>
              <a:rPr lang="en-GB" altLang="en-US" smtClean="0"/>
              <a:t>Bread Template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395288" y="692150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8195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29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F2F2F2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Bread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Bread PowerPoint Presentation</dc:title>
  <dc:creator>jontypearce</dc:creator>
  <cp:lastModifiedBy>Jonty Pearce</cp:lastModifiedBy>
  <cp:revision>12</cp:revision>
  <dcterms:created xsi:type="dcterms:W3CDTF">2011-07-11T11:56:50Z</dcterms:created>
  <dcterms:modified xsi:type="dcterms:W3CDTF">2015-02-22T11:18:51Z</dcterms:modified>
</cp:coreProperties>
</file>