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3" r:id="rId3"/>
    <p:sldId id="271" r:id="rId4"/>
    <p:sldId id="264" r:id="rId5"/>
    <p:sldId id="272" r:id="rId6"/>
    <p:sldId id="260" r:id="rId7"/>
    <p:sldId id="267" r:id="rId8"/>
    <p:sldId id="261" r:id="rId9"/>
    <p:sldId id="274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104" d="100"/>
          <a:sy n="104" d="100"/>
        </p:scale>
        <p:origin x="-7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B541AEA-2CFC-4A74-A53F-B6754F857E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1A873D-9E32-4794-B5EF-1FF4D7F7A9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277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7923D56-881D-4435-B151-A5BCC33F5B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4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E838F8-E2F9-4D78-9B02-8764BF071C9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97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3099EF-9AF4-4784-AA42-93853D26C69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5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E1A6AA-859D-433F-AAB2-988ED51D843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4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6DC00-9019-4256-AAFE-5E210EF0A32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82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8630E2-1E2D-4715-AF6D-2511BA34BDD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61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139152-5807-4040-95E5-67A1ADF37E6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4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DA143-F203-4D41-852F-A34FAAAF04C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347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B6F55B-D4F2-4B8A-AEC3-0D9E7EB569D9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30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0" y="3244850"/>
            <a:ext cx="9144000" cy="769938"/>
          </a:xfrm>
          <a:prstGeom prst="rect">
            <a:avLst/>
          </a:prstGeom>
          <a:solidFill>
            <a:schemeClr val="accent6">
              <a:alpha val="80000"/>
            </a:schemeClr>
          </a:solidFill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GB" sz="24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3058319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21720F-5C88-48C2-AD54-D2DD6A19D5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5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0856-F9C6-45FB-9EA3-1FB45F0791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523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165B9-ABB9-469B-B155-FEB28B5973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93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022D1-68F5-41A1-AE62-2D786E01CA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7796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83776-9AA0-4F55-B80F-18D6E356BD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3653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F4AE2-45D4-4E89-A117-C4F8109AF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909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A622-C148-4034-A03F-83548D4BDE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0151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05853-F64D-41D3-97AC-359386A6C0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93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17A62-4FEC-492C-8E4F-8CED4557CD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442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7DB-5A16-4B51-9DDE-A6412864B9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485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C9D1-6B8E-4AE7-A328-240DD63E2A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328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185E-232E-4E15-8D53-46FB5F34D0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0129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D397B-849E-445F-8A13-BA7C7A29C5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137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8C89D-F03A-40DD-8CAE-3005191614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4426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13DDB-FF2F-4416-8418-4704EE6E26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874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74AF8-3F32-46AE-A912-9CB243A88B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6936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D35F2-2E47-4DD6-9808-E779BD086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233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ABBE3E-7CBC-411E-9FE6-79F0B6AE45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235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F66711-4461-4AD3-BC9B-8BDA1FC3F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97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C00F7-0FDA-4A0C-8387-A7FD43EB90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95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9139E-2CF4-4F0F-B1DE-53D59164E0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578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DE0C4-7B1B-4D29-B064-5784E35D4C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2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4DF2-D0DB-40E7-AFD2-54AD0A33D5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244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B271-EFE7-4B1C-AAB3-5F65675B7A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777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6AAFD0C-35CA-4E82-AC1A-B0C62A686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42" r:id="rId2"/>
    <p:sldLayoutId id="2147484264" r:id="rId3"/>
    <p:sldLayoutId id="2147484265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50" r:id="rId12"/>
    <p:sldLayoutId id="2147484251" r:id="rId13"/>
    <p:sldLayoutId id="2147484252" r:id="rId14"/>
    <p:sldLayoutId id="2147484253" r:id="rId15"/>
    <p:sldLayoutId id="2147484254" r:id="rId16"/>
    <p:sldLayoutId id="2147484255" r:id="rId17"/>
    <p:sldLayoutId id="2147484256" r:id="rId18"/>
    <p:sldLayoutId id="2147484257" r:id="rId19"/>
    <p:sldLayoutId id="2147484258" r:id="rId20"/>
    <p:sldLayoutId id="2147484259" r:id="rId21"/>
    <p:sldLayoutId id="2147484260" r:id="rId22"/>
    <p:sldLayoutId id="2147484261" r:id="rId23"/>
    <p:sldLayoutId id="2147484262" r:id="rId2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49288" y="3059113"/>
            <a:ext cx="82296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FFFFFF"/>
                </a:solidFill>
              </a:rPr>
              <a:t>Black</a:t>
            </a:r>
            <a:r>
              <a:rPr lang="en-US" altLang="en-US" i="1" smtClean="0">
                <a:solidFill>
                  <a:srgbClr val="FFFFFF"/>
                </a:solidFill>
              </a:rPr>
              <a:t> </a:t>
            </a:r>
            <a:r>
              <a:rPr lang="en-US" altLang="en-US" smtClean="0">
                <a:solidFill>
                  <a:srgbClr val="FFFFFF"/>
                </a:solidFill>
              </a:rPr>
              <a:t>Pineapple</a:t>
            </a:r>
            <a:endParaRPr lang="en-GB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50938" y="12414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66763" y="4965700"/>
            <a:ext cx="71643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/>
                </a:solidFill>
                <a:cs typeface="Arial" charset="0"/>
              </a:rPr>
              <a:t>You can find many more free PowerPoint templates on the Presentation Magazine website</a:t>
            </a:r>
            <a:endParaRPr lang="en-GB" b="1" dirty="0" smtClean="0">
              <a:cs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GB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 </a:t>
            </a:r>
            <a:r>
              <a:rPr lang="en-GB" b="1" dirty="0" smtClean="0">
                <a:solidFill>
                  <a:schemeClr val="accent6"/>
                </a:solidFill>
                <a:cs typeface="Arial" charset="0"/>
              </a:rPr>
              <a:t> </a:t>
            </a:r>
            <a:endParaRPr lang="en-US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smtClean="0"/>
              <a:t>Process Flow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33475" y="3051175"/>
            <a:ext cx="1376363" cy="2354263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noFill/>
          </a:ln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4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4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4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4"/>
              </a:solidFill>
              <a:latin typeface="Arial" charset="0"/>
              <a:cs typeface="Arial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668588" y="30511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178300" y="3051175"/>
            <a:ext cx="1376363" cy="2354263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noFill/>
          </a:ln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dirty="0">
              <a:solidFill>
                <a:schemeClr val="accent4"/>
              </a:solidFill>
              <a:latin typeface="Arial" charset="0"/>
              <a:cs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686425" y="30511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197725" y="3051175"/>
            <a:ext cx="1376363" cy="2354263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noFill/>
          </a:ln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4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dirty="0">
              <a:solidFill>
                <a:schemeClr val="accent4"/>
              </a:solidFill>
              <a:latin typeface="Arial" charset="0"/>
              <a:cs typeface="Arial" charset="0"/>
            </a:endParaRPr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2668588" y="15779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1133475" y="15875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FFFFFF">
              <a:alpha val="38823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250" name="Freeform 10"/>
          <p:cNvSpPr>
            <a:spLocks/>
          </p:cNvSpPr>
          <p:nvPr/>
        </p:nvSpPr>
        <p:spPr bwMode="auto">
          <a:xfrm>
            <a:off x="4178300" y="15779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FFFF">
              <a:alpha val="38823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5686425" y="1577975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7197725" y="15779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FFFF">
              <a:alpha val="38823"/>
            </a:srgbClr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317875" y="20304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433513" y="20288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4"/>
                </a:solidFill>
                <a:cs typeface="Arial" charset="0"/>
              </a:rPr>
              <a:t>Design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848225" y="20304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4"/>
                </a:solidFill>
                <a:cs typeface="Arial" charset="0"/>
              </a:rPr>
              <a:t>Build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361113" y="20288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767638" y="20304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4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50" y="9525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854075" y="1319213"/>
          <a:ext cx="7423150" cy="3441700"/>
        </p:xfrm>
        <a:graphic>
          <a:graphicData uri="http://schemas.openxmlformats.org/drawingml/2006/table">
            <a:tbl>
              <a:tblPr/>
              <a:tblGrid>
                <a:gridCol w="3712371"/>
                <a:gridCol w="3710779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2498725" y="4845050"/>
            <a:ext cx="57864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 2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611438" y="1600200"/>
            <a:ext cx="6075362" cy="4525963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741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15843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9459" name="Content Placeholder 2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r:id="rId5" imgW="8327858" imgH="4627265" progId="Excel.Chart.8">
                  <p:embed/>
                </p:oleObj>
              </mc:Choice>
              <mc:Fallback>
                <p:oleObj r:id="rId5" imgW="8327858" imgH="4627265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717925" y="342900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bg1">
                    <a:lumMod val="50000"/>
                  </a:schemeClr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/>
                </a:solidFill>
              </a:rPr>
              <a:t>Visited hyperlinks like this</a:t>
            </a:r>
            <a:endParaRPr lang="en-US" sz="2800" u="sng" dirty="0" smtClean="0">
              <a:solidFill>
                <a:schemeClr val="accent6"/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54063" y="168116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rgbClr val="E7E7E7"/>
      </a:dk1>
      <a:lt1>
        <a:srgbClr val="E7E7E7"/>
      </a:lt1>
      <a:dk2>
        <a:srgbClr val="E7E7E7"/>
      </a:dk2>
      <a:lt2>
        <a:srgbClr val="E7E7E7"/>
      </a:lt2>
      <a:accent1>
        <a:srgbClr val="737373"/>
      </a:accent1>
      <a:accent2>
        <a:srgbClr val="3F3F3F"/>
      </a:accent2>
      <a:accent3>
        <a:srgbClr val="E7E7E7"/>
      </a:accent3>
      <a:accent4>
        <a:srgbClr val="373737"/>
      </a:accent4>
      <a:accent5>
        <a:srgbClr val="231F20"/>
      </a:accent5>
      <a:accent6>
        <a:srgbClr val="000000"/>
      </a:accent6>
      <a:hlink>
        <a:srgbClr val="737373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299</Words>
  <Application>Microsoft Office PowerPoint</Application>
  <PresentationFormat>On-screen Show (4:3)</PresentationFormat>
  <Paragraphs>82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Black Pineapple</vt:lpstr>
      <vt:lpstr>Bullet Slide</vt:lpstr>
      <vt:lpstr>Process Flow</vt:lpstr>
      <vt:lpstr>Example of a table</vt:lpstr>
      <vt:lpstr>Bullet Slide 2</vt:lpstr>
      <vt:lpstr>Colour scheme</vt:lpstr>
      <vt:lpstr>Picture slide</vt:lpstr>
      <vt:lpstr>Sample Graph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Pineapple PowerPoint Template</dc:title>
  <dc:creator>Presentation Magazine</dc:creator>
  <cp:lastModifiedBy>Jonty Pearce</cp:lastModifiedBy>
  <cp:revision>108</cp:revision>
  <dcterms:created xsi:type="dcterms:W3CDTF">2009-11-03T13:35:13Z</dcterms:created>
  <dcterms:modified xsi:type="dcterms:W3CDTF">2015-02-22T11:18:50Z</dcterms:modified>
</cp:coreProperties>
</file>