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AC4D0D1-FA89-462B-BCAA-7C705085DE2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C4A165C-807B-4E86-879C-468AB413D31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8250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1BF589-A51E-4402-9FF9-DF471439654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56325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D243064-F2CF-479F-8EF8-62B57E6236A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639165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51DB42-B4D0-43F5-940F-BD62230D831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6604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25ED300-4F5A-4DED-9B23-A5EDF4401F9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78279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179388" y="188913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64000">
                <a:schemeClr val="accent1"/>
              </a:gs>
              <a:gs pos="100000">
                <a:schemeClr val="accent1">
                  <a:alpha val="3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1248" y="244422"/>
            <a:ext cx="7772400" cy="722511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088" y="96693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CE840-B1CF-4FF1-9BF8-EA35B7D9422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09DC354-4B6F-4EB3-A712-05FCEDB3C0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2280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D031B-BD9C-47CE-BC82-D3276FE5F37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06849-DE22-4553-B274-B82082E5F8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5287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C5C6F-6A92-4CE6-BF53-4950C1238C5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30463-E03D-4F82-94C5-A64CF8CDFD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424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6B89F-E38C-4B22-86D7-C380050BC25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CF634-CD40-4EC5-8865-7A74FC47884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73691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907BD-D096-403D-8105-D549DCF374D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CF1DF-E50B-4D56-ABEA-05B236FDF7E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195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3E9A8-AFFB-4CE4-91C1-20821948D2C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BC87F-95B8-46A5-8A09-38A198D311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4224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101E0-41FD-466A-A1EA-AA1889EE307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D6C8F-F6FB-4A4B-9736-D12D4265CF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5909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7AECC-0528-4011-A582-A1680159A5F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855FB-4679-45C7-80AC-2274187C65F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1745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2DC70-6A16-42FB-840A-1611248FC4F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5A0E0-B2F6-4063-BA3A-51367FC69A9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3682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C0725-982D-479C-806A-1D96244B94A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F0438-5790-45B9-9FCA-2D8E296CE3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4961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5319E-DD74-497F-8DA5-05B84A2D6D7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DCCB1-CAAA-46B0-9A96-09DE0DE5D5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7334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5710AD6-5E0A-45D8-AFD2-91F1430142A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3925F47-6168-4B5B-B882-A71765E6796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9463" y="0"/>
            <a:ext cx="201453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1338" y="244475"/>
            <a:ext cx="7772400" cy="72231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dirty="0" smtClean="0"/>
              <a:t>The Minds Eye – Psychology Template</a:t>
            </a:r>
            <a:endParaRPr lang="en-GB" dirty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187450" y="966788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24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EAC591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201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The Minds Eye – Psychology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the-minds-eye-psychology PowerPoint Presentation</dc:title>
  <dc:creator>jontypearce</dc:creator>
  <cp:lastModifiedBy>Jonty Pearce</cp:lastModifiedBy>
  <cp:revision>10</cp:revision>
  <dcterms:created xsi:type="dcterms:W3CDTF">2011-07-11T11:56:50Z</dcterms:created>
  <dcterms:modified xsi:type="dcterms:W3CDTF">2015-02-22T11:18:49Z</dcterms:modified>
</cp:coreProperties>
</file>