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7093612-031F-4534-9BB3-74626242CEA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A5B29A6-D04D-4116-9855-1631A4E611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109253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A7DE3B6-263B-431D-A3FC-B27B4535CD1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294621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5D5E1C-B2FE-42CF-83E9-04CFCFE27A67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45306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B4A425E-7F1D-4B65-9247-9D856CAB16D6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068090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3DAEEE8-5908-4E66-BCD8-23899119B07B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22445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175" y="5478463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4575" y="5534658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0415" y="6257169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EE9FE-499C-427E-853D-7070EE5A0F9B}" type="datetimeFigureOut">
              <a:rPr lang="en-GB"/>
              <a:pPr>
                <a:defRPr/>
              </a:pPr>
              <a:t>22/02/2015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FE76325-EB78-4552-88F9-5BFF6D16854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2421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3697F-4AE8-43E9-8794-E0CA1D4FAA6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7975B-AEE7-42F4-8E83-88F3D1A5D6D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6243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26ED4-8813-4A92-948E-557879CF233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C7675-7083-401F-A4BF-FDD706FD86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24576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0B787-0941-4BE0-BD79-4626A1D7B6A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6F6B6-B7E9-4BEB-9AA5-FC620B71429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4791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F2FF7-E60D-41E2-8FA9-E382BF5498D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01088-7FCC-43D1-A468-8F40D23DD06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41216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EF780-E8E8-4329-A4F7-3E8E151FFE4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BAEDA-0707-4BDD-A4AE-7D4A33892E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75721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4CABF-E36C-4CB6-919F-20B4D7F30DA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D76D6-5A1B-4019-B908-904A64FE89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99858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42B77-1B01-4D7B-98ED-B16464A49B1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9866C-6AD1-419D-B284-9BF9AC4E21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41888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E7935-25F6-4A38-857B-F58B949EFBD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87B78-EFA4-4C8D-A197-AC8F49B6748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58773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EDA71-2A96-411B-8E47-F88034A370D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3EB4-76C3-4CA9-93E0-3B7002F6AB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40024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CD19D-48E9-4114-8AB4-718BD26E97C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9911A-5D4C-42C8-817E-4AF66F3B9AA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77918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3A35BB9-7B8D-467D-8A5F-808496F90E4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CA19C7E-3586-451A-A5EF-11F9ECA75E6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365125" y="5534025"/>
            <a:ext cx="7772400" cy="723900"/>
          </a:xfrm>
        </p:spPr>
        <p:txBody>
          <a:bodyPr/>
          <a:lstStyle/>
          <a:p>
            <a:r>
              <a:rPr lang="en-GB" altLang="en-US" smtClean="0"/>
              <a:t>Secret Garden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009650" y="6257925"/>
            <a:ext cx="6400800" cy="477838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2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000000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Secret Garden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 garden  PowerPoint Presentation</dc:title>
  <dc:creator>jontypearce</dc:creator>
  <cp:lastModifiedBy>Jonty Pearce</cp:lastModifiedBy>
  <cp:revision>9</cp:revision>
  <dcterms:created xsi:type="dcterms:W3CDTF">2011-07-11T11:56:50Z</dcterms:created>
  <dcterms:modified xsi:type="dcterms:W3CDTF">2015-02-22T11:18:48Z</dcterms:modified>
</cp:coreProperties>
</file>