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093612-031F-4534-9BB3-74626242CE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A5B29A6-D04D-4116-9855-1631A4E61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0925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7DE3B6-263B-431D-A3FC-B27B4535CD1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946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5D5E1C-B2FE-42CF-83E9-04CFCFE27A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530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4A425E-7F1D-4B65-9247-9D856CAB16D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80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DAEEE8-5908-4E66-BCD8-23899119B07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244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" y="54784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575" y="553465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415" y="625716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E9FE-499C-427E-853D-7070EE5A0F9B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E76325-EB78-4552-88F9-5BFF6D1685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242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697F-4AE8-43E9-8794-E0CA1D4FAA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975B-AEE7-42F4-8E83-88F3D1A5D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24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6ED4-8813-4A92-948E-557879CF23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7675-7083-401F-A4BF-FDD706FD8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5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B787-0941-4BE0-BD79-4626A1D7B6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F6B6-B7E9-4BEB-9AA5-FC620B7142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47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2FF7-E60D-41E2-8FA9-E382BF5498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1088-7FCC-43D1-A468-8F40D23DD0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21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F780-E8E8-4329-A4F7-3E8E151FFE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EDA-0707-4BDD-A4AE-7D4A33892E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7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4CABF-E36C-4CB6-919F-20B4D7F30D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76D6-5A1B-4019-B908-904A64FE8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85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2B77-1B01-4D7B-98ED-B16464A49B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866C-6AD1-419D-B284-9BF9AC4E21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88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7935-25F6-4A38-857B-F58B949EFB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7B78-EFA4-4C8D-A197-AC8F49B674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7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EDA71-2A96-411B-8E47-F88034A370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3EB4-76C3-4CA9-93E0-3B7002F6A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02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D19D-48E9-4114-8AB4-718BD26E97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911A-5D4C-42C8-817E-4AF66F3B9A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791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35BB9-7B8D-467D-8A5F-808496F90E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9C7E-3586-451A-A5EF-11F9ECA75E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5125" y="5534025"/>
            <a:ext cx="7772400" cy="723900"/>
          </a:xfrm>
        </p:spPr>
        <p:txBody>
          <a:bodyPr/>
          <a:lstStyle/>
          <a:p>
            <a:r>
              <a:rPr lang="en-GB" altLang="en-US" smtClean="0"/>
              <a:t>Secret Garden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9650" y="62579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Secret Garden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garden 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2015-02-22T11:18:48Z</dcterms:modified>
</cp:coreProperties>
</file>