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FE5A1B-5B01-48B2-A6FE-1223D769D76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3A41AD2-0C54-4154-933A-838AE65E92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6263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9581C8-B10D-42E9-9D56-EE103E530C5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3904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92DDF1-F640-499D-9A50-9199AC433DD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9110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01AC8C-2DFC-4D14-8938-2590820F293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1019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7C6B31-8C78-482F-BD59-63D40F77A3A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6551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4925" y="115888"/>
            <a:ext cx="8569325" cy="1081087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859" y="557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2699" y="7782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6A214-7C6E-4928-AF62-DFFD7D354A6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8AD3AD-8706-43A4-A0E9-644AB64AD9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4317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48E7-AC68-45DD-912B-6F90F17F90A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85FB9-672F-4DC5-B52D-0D536CF698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276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F4943-3713-4A68-95E8-5B279C09B81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A51D6-3725-4407-97AD-8D518BB59D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9387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46DB8-C8DD-4AE3-8120-2A86760CFF2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5DC82-D0B1-488A-8D51-416FA0D97C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6147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3B402-B8E2-43F5-9AB6-CBEEED89A4A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5A987-1F1D-4004-B91D-A291C3E6B6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137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033E2-210B-4193-87FF-F0B0844B1E8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DDF7E-0483-49B3-AF87-C2D57159BC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0204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5C391-76E4-4A0E-8394-EB1F7156795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88ED9-32D8-4ECD-9F6D-35D46280BA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633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E173C-EA50-4ABB-92B7-A5056954283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27F67-9329-4BEA-9D33-5BBFBBC40D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694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EC6B2-5377-4007-86FF-6D3F2CA436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13F19-5F66-418B-B95D-BDD7FFAAA5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2535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5C080-834D-435F-9A41-F3CA6F35D87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9087D-DD10-4EF9-8E3A-5092567D46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836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2243A-4963-4EFC-8978-317BE1E9B8A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BD72E-1071-4EC9-91CC-2CE123D3F0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406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FF31CF-6304-4EA4-A7AD-BE97E34D23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156D4F6-8C3E-474D-B555-859E4F1AE5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263" y="0"/>
            <a:ext cx="196373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96875" y="55563"/>
            <a:ext cx="7772400" cy="722312"/>
          </a:xfrm>
        </p:spPr>
        <p:txBody>
          <a:bodyPr/>
          <a:lstStyle/>
          <a:p>
            <a:r>
              <a:rPr lang="en-GB" altLang="en-US" smtClean="0"/>
              <a:t>School Clock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474788" y="57308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2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School Clock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Clock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2015-02-22T11:18:47Z</dcterms:modified>
</cp:coreProperties>
</file>