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FE5A1B-5B01-48B2-A6FE-1223D769D7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A41AD2-0C54-4154-933A-838AE65E92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26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9581C8-B10D-42E9-9D56-EE103E530C5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90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92DDF1-F640-499D-9A50-9199AC433D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911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01AC8C-2DFC-4D14-8938-2590820F29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1019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7C6B31-8C78-482F-BD59-63D40F77A3A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655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4925" y="115888"/>
            <a:ext cx="8569325" cy="1081087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59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699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A214-7C6E-4928-AF62-DFFD7D354A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AD3AD-8706-43A4-A0E9-644AB64AD9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31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48E7-AC68-45DD-912B-6F90F17F90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5FB9-672F-4DC5-B52D-0D536CF698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76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4943-3713-4A68-95E8-5B279C09B8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51D6-3725-4407-97AD-8D518BB59D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38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6DB8-C8DD-4AE3-8120-2A86760CFF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DC82-D0B1-488A-8D51-416FA0D97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14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B402-B8E2-43F5-9AB6-CBEEED89A4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A987-1F1D-4004-B91D-A291C3E6B6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3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33E2-210B-4193-87FF-F0B0844B1E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DF7E-0483-49B3-AF87-C2D57159BC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20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C391-76E4-4A0E-8394-EB1F715679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88ED9-32D8-4ECD-9F6D-35D46280BA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33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E173C-EA50-4ABB-92B7-A505695428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7F67-9329-4BEA-9D33-5BBFBBC40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694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C6B2-5377-4007-86FF-6D3F2CA436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3F19-5F66-418B-B95D-BDD7FFAAA5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53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5C080-834D-435F-9A41-F3CA6F35D8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087D-DD10-4EF9-8E3A-5092567D46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36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243A-4963-4EFC-8978-317BE1E9B8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D72E-1071-4EC9-91CC-2CE123D3F0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406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FF31CF-6304-4EA4-A7AD-BE97E34D23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56D4F6-8C3E-474D-B555-859E4F1AE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0"/>
            <a:ext cx="19637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96875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School Clock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74788" y="5730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School Clock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Clock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2015-02-22T11:18:47Z</dcterms:modified>
</cp:coreProperties>
</file>