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EA79E389-B2B3-4E7B-81D2-31E29C77D0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2DF7802-FB3E-443C-926A-E6494219F8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7190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72D05-3735-409D-9840-15011D0EBB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A6FFF6A-0F37-4B8A-87AF-90344BA0DE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0396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07CF73-0767-4082-A6FD-569FEB333F9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082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A08F80-4D96-4323-B8BE-A146FD9E482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9386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B0FA4F-EA65-4384-B78B-99EEA31EDFF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9905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118B1D-3557-438B-B370-918F0A29BD1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414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513"/>
            <a:ext cx="9144000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31479-A106-4F4A-9B4B-323515C7CC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A08A5E-3731-41AD-BA0D-F928A5BA75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962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0AA75-7028-4C36-BA9C-1FB7199EC2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41958-7291-424E-9B83-170B0CB655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342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07AD9-7758-4200-AEC0-6BCB036D5E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86901-8176-40FC-AD13-427613EE94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197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96FA5-8D64-47DA-BAD3-19DC5F2DA0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4CD8-A222-40C9-B38D-76828553FC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195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D46E7-6BF8-4E4D-AF66-53B316AA30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434-7BC8-4022-9B61-CD1AFC1B8A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383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D6C70-B428-4ACF-8458-1BD50FB95F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689C6-9C8E-4717-9CA6-5149986DB5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232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E75-82CC-4AB5-AA77-D4A554E184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BACD4-41CE-4123-B571-8F374868A6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462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0412E-65AE-4524-8820-A86C03E949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761AE-E185-40DB-9F33-52E0888036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79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2D098-7303-4E30-83C7-8BB26FB841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ED643-2E12-4FE0-9FF6-191333822A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089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C8E01-6B9D-492E-A36A-166F775F27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7706B-90DE-4253-BF24-CF2B37CECC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932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B8689-B6CB-4DCF-9C4A-61B43EF89F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86A12-30B0-4317-B3D9-B13F769CF4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496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BA354F-28AB-4F78-BD8D-03EDB63A446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38F2BB3-80F7-4AA1-A218-8D1C9A0A8A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550" y="0"/>
            <a:ext cx="19494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Picket Fence PowerPoint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1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B9631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Picket Fence 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Picket Fence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2015-02-22T11:18:46Z</dcterms:modified>
</cp:coreProperties>
</file>