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1DD"/>
    <a:srgbClr val="BDCEC8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A3CCEE-B962-4A06-867F-50814FCBA33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E5489CC-ED28-4CD4-8CB2-FA785C1FB8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5665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8B5668-F56C-4D6C-AA24-EB759425F31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9517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A0E0C5-1369-429B-89C6-A3C31078665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4236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83E51E-0E5C-4132-865E-D5FE48E2F1B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972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00DDB1-844F-4773-BE54-4E02CBA365B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9646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36" y="557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576" y="7782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5CB8A-FD68-41F7-B772-96B43A9B311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D8BF12-5BDD-4233-8FC7-9172A0883D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313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83ADD-2A6D-4053-A98A-48BFF52E2F8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4F648-A827-4820-96FE-F821E30BAC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726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430CF-13A2-4487-97E7-CDB4E1D4052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02356-68EC-4FDF-A148-DA0D0E049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179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C3433-A065-4C33-A36D-48D116F932C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B464D-98E6-4853-824D-C1EE7AAC97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408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DA24A-1858-4F86-BBE3-48F0E56E82C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ACD79-EBAE-40FE-812E-798557EB6F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194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62CED-8D2D-4FDD-8E80-494DF6D4C20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5BC74-239C-4ED9-BFE7-7B4A760068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2070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C2691-BB70-4FCF-AEA8-CB1B86A00B8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46DDF-022F-47EE-AFEF-3EE402EC6D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3855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CB1A9-8727-4FD6-A715-C1222A3C39D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92ABF-C4D5-4AE3-BB79-9AC5CB0BCE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042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576A2-4F0D-47A3-A678-A98492B5C19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737CB-D10B-434C-8E6F-CFE0A9B8D4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177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61BE0-9D3A-4487-AD4A-8A354B2D9BA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8C736-6F2C-4CCC-8982-9F6E841E4E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50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28092-C586-4352-BE49-4B8169CA3DF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C13EA-6FF9-45CD-865F-522978F5CD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095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/>
              </a:gs>
              <a:gs pos="0">
                <a:schemeClr val="accent1"/>
              </a:gs>
              <a:gs pos="100000">
                <a:schemeClr val="accent1">
                  <a:alpha val="9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9723AE-D79B-4C78-A798-69C29F9026F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2681D14-299C-44BA-9B48-513B2A52DE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0"/>
            <a:ext cx="197961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61950" y="55563"/>
            <a:ext cx="7772400" cy="722312"/>
          </a:xfrm>
        </p:spPr>
        <p:txBody>
          <a:bodyPr/>
          <a:lstStyle/>
          <a:p>
            <a:r>
              <a:rPr lang="en-GB" altLang="en-US" smtClean="0"/>
              <a:t>Dandelion 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008063" y="77787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20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438136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Dandelion 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dandelion PowerPoint Presentation</dc:title>
  <dc:creator>jontypearce</dc:creator>
  <cp:lastModifiedBy>Jonty Pearce</cp:lastModifiedBy>
  <cp:revision>9</cp:revision>
  <dcterms:created xsi:type="dcterms:W3CDTF">2011-07-11T11:56:50Z</dcterms:created>
  <dcterms:modified xsi:type="dcterms:W3CDTF">2015-02-22T11:18:45Z</dcterms:modified>
</cp:coreProperties>
</file>