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98A"/>
    <a:srgbClr val="99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BB75FA-C836-4B22-9D74-24117A8C23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6BFB05-22F2-4A62-B291-CA917FA581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66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16BE7A-1484-46FB-AD73-E118613C713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5502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6E2EB3-F38E-4C4E-B8C5-4F99A3F1D6A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435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7056B0-A16F-47BF-B0DA-BF23C3E3D2E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108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144E4A-4A46-4DB3-B126-91282F9350F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564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0"/>
            <a:ext cx="8569325" cy="119697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411" y="55781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251" y="71784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00AC-D814-4C48-9843-E62F94FBDB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708CDB-0CE5-42A8-96E2-B0F0B9D860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095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1F63-9E17-4E84-8704-AF6830F8C1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10D9-CFDA-4CDA-85E8-5FEE89CFCD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505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79960-3850-4E96-A64F-59365D2FC4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933F9-B6C0-4BEF-AC79-6F89E7323A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41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B85DE-DE12-482A-A9F7-4230BEFC7A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AEDDE-863F-43AF-9ECA-3D78B502BB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257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069AF-B4EE-4895-BD47-6DFD2F4C2F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A2933-2925-475D-8029-547C3F93D0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444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C0728-470A-41C4-9F62-0348E32743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8BD69-19E9-4C95-8803-71FAF2095C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646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42B43-C7FE-4F76-87B9-72BCB8A973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1A7-578B-49B2-82E5-7D1DB5263A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269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DF4D-3F12-4325-9920-9EEE7A8760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DB968-E3A9-4572-9042-43B9F61DB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425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298FC-FEFE-4038-A6B5-39A55BFDC9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150A7-983B-423E-B140-DD19F39B93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084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490F3-8D6B-4C8D-A8E2-B032DC5B65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8BBB-6145-4964-8247-17C28E2FDD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75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E43B0-9C81-476E-92E8-7DD2D234E5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EAEE8-09EB-41DC-A413-B480AAB5E3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81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67A7C9-B107-4C94-8020-85493EAA8E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3CAC6BC-C319-4C73-84D4-5838A8E64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275" y="0"/>
            <a:ext cx="19907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Canal 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82738" y="62071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F2F2F2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Canal 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Canal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2015-02-22T11:18:45Z</dcterms:modified>
</cp:coreProperties>
</file>