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D30F71A-E129-4EBA-A79A-43589FF5BFB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345E3A4-0AA9-45CB-8C66-EF7B4EBF6C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6842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310922-1CB6-47BF-BD25-74A888EE48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E3C9C37-D7A9-4CD6-94CB-675BCCB1DA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1288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59D79C-D406-49CF-BF54-A0653D5B5B8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6047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041229-FFB1-40DF-A189-78C2AD97860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8891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6CA7D4-A0AA-4E57-A047-073D610D3AB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2567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68BC63-1C7F-4E83-8705-5FB200BDF75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4018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3333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8945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81196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3DDEE-52F5-4610-93C5-0A23F1A6E1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C6343-AB97-4D29-907A-50E3EB7B8A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335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5D89B-BA15-4D73-802D-940BA15F5C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9C0B9-B626-494C-BC52-C0B1E2AC73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99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B583-76A4-45FD-989D-88A3EA56F3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C49C2-B614-4928-ACF6-1CCBD92304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601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409BB-A794-4DF5-B053-CF36112F29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E39FE-6502-4004-AD9C-E153F36DC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275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3108E-A6F6-4BCF-9345-1C41E51A8C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6E4B5-202F-4F22-ACC7-C9A5CDDC8F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063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06054-315F-4664-A913-C9044FE3D7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DA8D1-8F1C-4F40-BC08-09FF3B594E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74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B879B-2FAF-48B2-AECE-900E5A5D91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58C0F-076A-4517-A088-330101F999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885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404C6-7F53-402B-A1C7-C4B8B15B5B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DF42A-088F-49FF-85A7-6F49F4C2F3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951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1C71-BB21-4227-8379-1FEAE56D7F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652BC-A383-4B9C-BD47-DC2E22D3EA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981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94D3F-838B-4260-8439-14CB3CAF24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14CF-B6BF-4F01-8CCC-5B25E4006C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78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28E9E-E946-42A0-8FCC-1D4DA5FDC7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1A99B-7B99-474D-AD69-A4DE57536E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136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1D29F5-D492-4412-8655-7E31706C15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1A10A5-B420-4F7B-9F72-4EB1C50F1B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712788" y="88900"/>
            <a:ext cx="7772400" cy="722313"/>
          </a:xfrm>
        </p:spPr>
        <p:txBody>
          <a:bodyPr/>
          <a:lstStyle/>
          <a:p>
            <a:r>
              <a:rPr lang="en-GB" altLang="en-US" smtClean="0"/>
              <a:t>Bird of Prey PowerPoint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58900" y="81121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1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1A3A1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Bird of Prey 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Bird of Prey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2015-02-22T11:18:44Z</dcterms:modified>
</cp:coreProperties>
</file>