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DEEB3CD-1498-425E-A303-CDA28FB2B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3309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C9B755-629C-4019-AD67-6723E68B2E9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031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509142-A722-475D-8AA0-B4F20C7A024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5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34B597-86CC-4D98-B3D4-34C2246A8AB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90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12212F-7611-4182-96B3-11563146E74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55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4572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800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B4B982-4CA3-459A-ACAF-CE48B12D4A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167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CC7AC-7366-432D-A1E7-EEE4627DC8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48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2FD39-D6DA-4F63-880C-5FF4500DED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627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7C969-AF07-4C60-95AE-1A660DA9EE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862D9-896A-49BD-AD9A-E451E698D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416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CAC0E-C061-48C9-BBC5-DD903E3651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86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1507-A42C-46A2-A7DD-C42E8538E6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89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00D8-0854-4B56-99D1-017A9A16BF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831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E33EB-8CFF-45FE-AF47-B97BEEF231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627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70F6-FA92-45A7-BA5E-98534CF409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028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F040A-61AB-4526-8A51-6C2A36F533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233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4F332-A565-4BC2-BFC5-B813FB8E13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18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B9D23-3459-4083-A48D-1737F7AA3C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5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2D3CE13-D9F1-413F-B349-2F44188D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Thistle Template</a:t>
            </a:r>
            <a:endParaRPr lang="en-GB" altLang="en-US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4329113" y="1206500"/>
            <a:ext cx="5045075" cy="431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>
                <a:solidFill>
                  <a:schemeClr val="bg1"/>
                </a:solidFill>
              </a:rPr>
              <a:t>Your Name</a:t>
            </a:r>
            <a:endParaRPr lang="en-GB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1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0268C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Thistle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thistle PowerPoint Template</dc:title>
  <dc:creator>Presentation Magazine</dc:creator>
  <cp:lastModifiedBy>Jonty Pearce</cp:lastModifiedBy>
  <cp:revision>33</cp:revision>
  <dcterms:created xsi:type="dcterms:W3CDTF">2009-11-03T13:35:13Z</dcterms:created>
  <dcterms:modified xsi:type="dcterms:W3CDTF">2015-02-22T11:18:42Z</dcterms:modified>
</cp:coreProperties>
</file>