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7391B7-EEC6-4AAB-96D3-882B9702144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7D6F30D-DFF7-42C7-9C98-950647E36C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8904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DF64D8-26D4-4E33-898E-31833FF156F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04507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1D9663-A6A7-4254-AE83-D5BAC960354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9648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8F47A-0805-45E3-9B54-631626466B5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3185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A6D1A29-C729-4D1C-A631-89F1DA9447F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201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6" r="570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537368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3" y="5428725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3" y="6151236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E24EC-A873-4DA5-9819-BE2383B85D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D6CE78-338E-47F8-8BE0-6B212F1038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61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53F5C-8F08-4AD1-AC12-1255356DDA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1797-D583-41B2-BC03-06DB6A1284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272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DEF87-AF61-4F88-8675-01BE664C778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6A4A5-4852-4551-A815-964BE4CCBD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785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A7037-8186-42F7-868A-75536DBFF0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ECB33-A6C3-4CB7-96E3-1FC73E15A4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774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D29C0-D033-42A6-9321-DEC5734AB8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3C5A0-AEA0-4AAE-A798-73943F3D04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420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A34F-8B7F-4A0D-B80B-585BD44ECFF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F8B3E-F590-478A-A5DF-C309697ECF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574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C5AA5-3237-4E07-A4C5-705674A7DC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39005-FB4B-453D-8F3D-F02EAB0355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004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73707-CB85-444B-83AF-187CFEC0C2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7DC62-5A01-4D89-952F-027854EB6B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110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88F5D-8A6C-4F2F-8053-13459E1E68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58B34-D210-4FDB-B467-EE61B69979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0743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B3F1C-B36A-4334-BA6F-9EA71285CE5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F7841-FD80-4EB1-9EE7-0DF37CFE37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329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8ECD3-94B0-442C-8546-77FC641B07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BB717-3CC0-4B78-92E4-CE8CEF384F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49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9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4FA0ED-661E-40A1-9A28-E6D3DF4375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2B5D372-9469-4513-99B5-6BA50C7D94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70" t="14162" r="18118" b="20346"/>
          <a:stretch>
            <a:fillRect/>
          </a:stretch>
        </p:blipFill>
        <p:spPr bwMode="auto">
          <a:xfrm>
            <a:off x="7210425" y="0"/>
            <a:ext cx="19335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5429250"/>
            <a:ext cx="7772400" cy="722313"/>
          </a:xfrm>
        </p:spPr>
        <p:txBody>
          <a:bodyPr/>
          <a:lstStyle/>
          <a:p>
            <a:r>
              <a:rPr lang="en-GB" altLang="en-US" smtClean="0"/>
              <a:t>Barbed Wire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6151563"/>
            <a:ext cx="6400800" cy="477837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1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2751C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Barbed Wire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barbed wire PowerPoint Presentation</dc:title>
  <dc:creator>jontypearce</dc:creator>
  <cp:lastModifiedBy>Jonty Pearce</cp:lastModifiedBy>
  <cp:revision>9</cp:revision>
  <dcterms:created xsi:type="dcterms:W3CDTF">2011-07-11T11:56:50Z</dcterms:created>
  <dcterms:modified xsi:type="dcterms:W3CDTF">2015-02-22T11:18:41Z</dcterms:modified>
</cp:coreProperties>
</file>