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290" y="-10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B1B4B1-D388-4914-954E-20B61992C3C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69A72F6-B9E0-4D72-AC4E-FD0C4F4BAE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94857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46E29C-B331-40BD-A1C6-7C4A65B9912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190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5AD7DF-D3B3-473E-A65D-20A2FE627B1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97089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8DEDEB-05D2-4FB3-862A-B214F4DD68F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3558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A49E4-7CCB-4093-9157-6350A5B1A01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53856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87350" y="517366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9300" y="522920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5140" y="595171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439A3-2C4A-416C-AF1D-084282F616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0B6EE7-2678-40A1-A9A9-9C61314412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8614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E4716-5117-4910-8A59-DB9D21A0AB0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EA17F-5FC5-4D87-B47A-CCEC6FF1DB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67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77741-98AD-4513-96B0-B8655951C0F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9F13D-BE9C-45B0-9AB7-232B4B6493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051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ECFF-811F-46A4-8F60-23BCB4DA605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096B5-8287-4B78-B49D-A467F01121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853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DEB03-2354-423F-A2F2-5F798EFA042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780A-2772-4F23-8E85-69B5204A26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059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4C1AE-7989-4626-9092-D51614FEE6F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CEFAA-3482-46AE-93EC-F082001E4F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4048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A3F0-87D0-4CFE-8077-D23C2A32B5D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56108-A14D-40C6-97C0-4AE94F6B9C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751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3D437-5DCC-4BBC-8D54-B3E52B112A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CA034-7483-4EDB-9191-CF3649AE07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7828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92AD3-598E-4E82-99FE-547E563D61A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03FF0-D907-4372-85B5-BDA28108F8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6825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28F2C-BE0F-4BDC-84B4-094461092FF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FB721-6FC1-4E47-90A7-BCCD5EC8A7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349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F3A9B-3326-482D-8CFC-C6FE2E0EF3C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80AA9-804A-4D47-97DC-48B762F49F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810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C58182-9387-4CF9-B7E2-61267739923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AA3A7A-A5DB-4AA3-B16D-A070FC8ECF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8" t="19632" r="19354" b="3520"/>
          <a:stretch>
            <a:fillRect/>
          </a:stretch>
        </p:blipFill>
        <p:spPr bwMode="auto">
          <a:xfrm>
            <a:off x="7064375" y="0"/>
            <a:ext cx="20796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0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0" y="0"/>
            <a:ext cx="20764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49300" y="5229225"/>
            <a:ext cx="7772400" cy="722313"/>
          </a:xfrm>
        </p:spPr>
        <p:txBody>
          <a:bodyPr/>
          <a:lstStyle/>
          <a:p>
            <a:r>
              <a:rPr lang="en-GB" altLang="en-US" smtClean="0"/>
              <a:t>Bright Yellow Flowers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95413" y="595153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1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D9F17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Bright Yellow Flowers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yellow flowers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2015-02-22T11:18:39Z</dcterms:modified>
</cp:coreProperties>
</file>