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90" y="-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B1B4B1-D388-4914-954E-20B61992C3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9A72F6-B9E0-4D72-AC4E-FD0C4F4BAE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485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46E29C-B331-40BD-A1C6-7C4A65B9912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19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5AD7DF-D3B3-473E-A65D-20A2FE627B1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708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8DEDEB-05D2-4FB3-862A-B214F4DD68F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3558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A49E4-7CCB-4093-9157-6350A5B1A01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38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87350" y="51736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300" y="522920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140" y="595171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439A3-2C4A-416C-AF1D-084282F616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0B6EE7-2678-40A1-A9A9-9C61314412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61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E4716-5117-4910-8A59-DB9D21A0AB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A17F-5FC5-4D87-B47A-CCEC6FF1DB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67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7741-98AD-4513-96B0-B8655951C0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9F13D-BE9C-45B0-9AB7-232B4B6493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51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ECFF-811F-46A4-8F60-23BCB4DA60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096B5-8287-4B78-B49D-A467F01121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853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DEB03-2354-423F-A2F2-5F798EFA04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780A-2772-4F23-8E85-69B5204A26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05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4C1AE-7989-4626-9092-D51614FEE6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EFAA-3482-46AE-93EC-F082001E4F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04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A3F0-87D0-4CFE-8077-D23C2A32B5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6108-A14D-40C6-97C0-4AE94F6B9C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751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D437-5DCC-4BBC-8D54-B3E52B112A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A034-7483-4EDB-9191-CF3649AE07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782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2AD3-598E-4E82-99FE-547E563D61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3FF0-D907-4372-85B5-BDA28108F8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82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8F2C-BE0F-4BDC-84B4-094461092F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B721-6FC1-4E47-90A7-BCCD5EC8A7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349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3A9B-3326-482D-8CFC-C6FE2E0EF3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80AA9-804A-4D47-97DC-48B762F49F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10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58182-9387-4CF9-B7E2-6126773992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AA3A7A-A5DB-4AA3-B16D-A070FC8ECF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8" t="19632" r="19354" b="3520"/>
          <a:stretch>
            <a:fillRect/>
          </a:stretch>
        </p:blipFill>
        <p:spPr bwMode="auto">
          <a:xfrm>
            <a:off x="7064375" y="0"/>
            <a:ext cx="20796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0"/>
            <a:ext cx="2076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49300" y="5229225"/>
            <a:ext cx="7772400" cy="722313"/>
          </a:xfrm>
        </p:spPr>
        <p:txBody>
          <a:bodyPr/>
          <a:lstStyle/>
          <a:p>
            <a:r>
              <a:rPr lang="en-GB" altLang="en-US" smtClean="0"/>
              <a:t>Bright Yellow Flowers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95413" y="59515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D9F1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Bright Yellow Flowers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yellow flowers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2015-02-22T11:18:39Z</dcterms:modified>
</cp:coreProperties>
</file>