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F66B8ED-9CED-451E-9C5F-AD9B571E66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08115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260DDC-CCB9-47A5-872B-6289C60158F8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556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9FA892-8DC1-414A-B4CD-6B430937757B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35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CE06782-174A-46AC-B009-974E4EA62A7E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236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586341-35DC-4EBC-9EB7-BACC9569A829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524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907C8D9-83CC-473B-A73A-E67D3476E9A6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4312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93A742-C4D7-4A0E-AEB8-B0A273773664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9143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07BCFA-13E6-4C5B-97E7-5C8B14E1EB95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1470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B1D1D3-F73E-4E5B-B607-346A9669339D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5768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65F1290-5B62-4068-836E-2FC7F628775E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514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7B60347-B352-488C-9921-60E0545F2A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2594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2B03D-115C-40C5-8F2A-3287E2D84C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2619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52C0C-4763-45C2-885E-90BD90DFDA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7569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B96F4-D735-4F5B-9109-564A947564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1683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E7756-48CA-4876-9BA2-23E7092434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184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FEF1E-CF68-4EA5-BB26-AD8B780FD8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0147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D3860-498A-4731-97A5-1E2C6FF327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5187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BACCD-5435-4F9E-91CF-DAB637E97E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68276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5BECA-8CEC-46AE-AB4B-0260EE9023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796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B268C-DE3A-48AB-A13C-F2D78F231C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2395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42DAE-678A-46DF-BED6-0D84F98BE2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88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6A3B6-4A6D-4FED-BBD5-4A2028E00E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149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7DF14-EDC5-4815-B5F0-EADF3DE4C5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3031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265254A-072E-4FA7-ACC6-6B8D9C0263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1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6900" y="1552575"/>
            <a:ext cx="8291513" cy="1470025"/>
          </a:xfrm>
        </p:spPr>
        <p:txBody>
          <a:bodyPr/>
          <a:lstStyle/>
          <a:p>
            <a:pPr eaLnBrk="1" hangingPunct="1"/>
            <a:r>
              <a:rPr lang="en-GB" altLang="en-US" smtClean="0"/>
              <a:t>Rainbow Motion Blur Template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7725" y="2647950"/>
            <a:ext cx="6221413" cy="1752600"/>
          </a:xfrm>
        </p:spPr>
        <p:txBody>
          <a:bodyPr/>
          <a:lstStyle/>
          <a:p>
            <a:pPr algn="l" eaLnBrk="1" hangingPunct="1"/>
            <a:r>
              <a:rPr lang="en-GB" altLang="en-US" sz="3600" i="1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4465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38550" y="2709863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14875" y="2709863"/>
            <a:ext cx="827088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86038" y="4324350"/>
            <a:ext cx="827087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654425" y="4324350"/>
            <a:ext cx="827088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22813" y="4324350"/>
            <a:ext cx="827087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92788" y="4324350"/>
            <a:ext cx="827087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75325" y="2709863"/>
            <a:ext cx="827088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70163" y="2709863"/>
            <a:ext cx="827087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51088" y="2070100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68713" y="1947863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19625" y="2070100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99150" y="1947863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728913" y="3684588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75063" y="3684588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610100" y="35623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91188" y="356076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6363" imgH="4610196" progId="MSGraph.Chart.8">
                  <p:embed followColorScheme="full"/>
                </p:oleObj>
              </mc:Choice>
              <mc:Fallback>
                <p:oleObj name="Chart" r:id="rId4" imgW="8296363" imgH="461019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73225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229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138" y="1749425"/>
            <a:ext cx="2582862" cy="3213100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279775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2"/>
              </a:solidFill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279775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2"/>
              </a:solidFill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279775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2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279775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2"/>
              </a:solidFill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279775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2"/>
              </a:solidFill>
              <a:cs typeface="Arial" panose="020B0604020202020204" pitchFamily="34" charset="0"/>
            </a:endParaRPr>
          </a:p>
        </p:txBody>
      </p:sp>
      <p:sp>
        <p:nvSpPr>
          <p:cNvPr id="8200" name="Freeform 8"/>
          <p:cNvSpPr>
            <a:spLocks/>
          </p:cNvSpPr>
          <p:nvPr/>
        </p:nvSpPr>
        <p:spPr bwMode="auto">
          <a:xfrm>
            <a:off x="2266950" y="1806575"/>
            <a:ext cx="1854200" cy="1270000"/>
          </a:xfrm>
          <a:custGeom>
            <a:avLst/>
            <a:gdLst>
              <a:gd name="T0" fmla="*/ 2147483647 w 1168"/>
              <a:gd name="T1" fmla="*/ 2147483647 h 800"/>
              <a:gd name="T2" fmla="*/ 2147483647 w 1168"/>
              <a:gd name="T3" fmla="*/ 0 h 800"/>
              <a:gd name="T4" fmla="*/ 0 w 1168"/>
              <a:gd name="T5" fmla="*/ 0 h 800"/>
              <a:gd name="T6" fmla="*/ 2147483647 w 1168"/>
              <a:gd name="T7" fmla="*/ 2147483647 h 800"/>
              <a:gd name="T8" fmla="*/ 2147483647 w 1168"/>
              <a:gd name="T9" fmla="*/ 2147483647 h 800"/>
              <a:gd name="T10" fmla="*/ 2147483647 w 1168"/>
              <a:gd name="T11" fmla="*/ 2147483647 h 800"/>
              <a:gd name="T12" fmla="*/ 0 w 1168"/>
              <a:gd name="T13" fmla="*/ 2147483647 h 800"/>
              <a:gd name="T14" fmla="*/ 2147483647 w 1168"/>
              <a:gd name="T15" fmla="*/ 2147483647 h 800"/>
              <a:gd name="T16" fmla="*/ 2147483647 w 1168"/>
              <a:gd name="T17" fmla="*/ 2147483647 h 800"/>
              <a:gd name="T18" fmla="*/ 2147483647 w 1168"/>
              <a:gd name="T19" fmla="*/ 2147483647 h 800"/>
              <a:gd name="T20" fmla="*/ 2147483647 w 1168"/>
              <a:gd name="T21" fmla="*/ 2147483647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31838" y="1806575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76663" y="1806575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3" name="Freeform 11"/>
          <p:cNvSpPr>
            <a:spLocks/>
          </p:cNvSpPr>
          <p:nvPr/>
        </p:nvSpPr>
        <p:spPr bwMode="auto">
          <a:xfrm>
            <a:off x="5284788" y="1806575"/>
            <a:ext cx="1857375" cy="1270000"/>
          </a:xfrm>
          <a:custGeom>
            <a:avLst/>
            <a:gdLst>
              <a:gd name="T0" fmla="*/ 2147483647 w 1170"/>
              <a:gd name="T1" fmla="*/ 2147483647 h 800"/>
              <a:gd name="T2" fmla="*/ 2147483647 w 1170"/>
              <a:gd name="T3" fmla="*/ 0 h 800"/>
              <a:gd name="T4" fmla="*/ 0 w 1170"/>
              <a:gd name="T5" fmla="*/ 0 h 800"/>
              <a:gd name="T6" fmla="*/ 2147483647 w 1170"/>
              <a:gd name="T7" fmla="*/ 2147483647 h 800"/>
              <a:gd name="T8" fmla="*/ 2147483647 w 1170"/>
              <a:gd name="T9" fmla="*/ 2147483647 h 800"/>
              <a:gd name="T10" fmla="*/ 2147483647 w 1170"/>
              <a:gd name="T11" fmla="*/ 2147483647 h 800"/>
              <a:gd name="T12" fmla="*/ 0 w 1170"/>
              <a:gd name="T13" fmla="*/ 2147483647 h 800"/>
              <a:gd name="T14" fmla="*/ 2147483647 w 1170"/>
              <a:gd name="T15" fmla="*/ 2147483647 h 800"/>
              <a:gd name="T16" fmla="*/ 2147483647 w 1170"/>
              <a:gd name="T17" fmla="*/ 2147483647 h 800"/>
              <a:gd name="T18" fmla="*/ 2147483647 w 1170"/>
              <a:gd name="T19" fmla="*/ 2147483647 h 800"/>
              <a:gd name="T20" fmla="*/ 2147483647 w 1170"/>
              <a:gd name="T21" fmla="*/ 2147483647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806575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259013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257425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259013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257425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259013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798638"/>
          <a:ext cx="7402512" cy="29591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0" name="Text Box 29"/>
          <p:cNvSpPr txBox="1">
            <a:spLocks noChangeArrowheads="1"/>
          </p:cNvSpPr>
          <p:nvPr/>
        </p:nvSpPr>
        <p:spPr bwMode="auto">
          <a:xfrm>
            <a:off x="1169988" y="4938713"/>
            <a:ext cx="6529387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62125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943100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620838" y="416877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4500563" y="416877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50938" y="1504950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50938" y="2933700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95800" y="2933700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216525"/>
            <a:ext cx="7164387" cy="11271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GB" sz="2000" b="1" dirty="0" smtClean="0">
                <a:cs typeface="Arial" charset="0"/>
              </a:rPr>
              <a:t>You can find many more free PowerPoint templates on the Presentation Magazine website </a:t>
            </a:r>
            <a:r>
              <a:rPr lang="en-GB" sz="2000" b="1" dirty="0" smtClean="0">
                <a:cs typeface="Arial" charset="0"/>
                <a:hlinkClick r:id="rId3"/>
              </a:rPr>
              <a:t>www.presentationmagazine.com</a:t>
            </a:r>
            <a:r>
              <a:rPr lang="en-GB" sz="2000" b="1" dirty="0" smtClean="0">
                <a:cs typeface="Arial" charset="0"/>
              </a:rPr>
              <a:t>  </a:t>
            </a:r>
            <a:endParaRPr lang="en-GB" sz="1050" b="1" dirty="0" smtClean="0">
              <a:cs typeface="Arial" charset="0"/>
            </a:endParaRPr>
          </a:p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endParaRPr lang="en-US" sz="1000" b="1" dirty="0" smtClean="0">
              <a:cs typeface="Arial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150938" y="2401888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210">
      <a:dk1>
        <a:srgbClr val="FDFCF8"/>
      </a:dk1>
      <a:lt1>
        <a:srgbClr val="9EB2B9"/>
      </a:lt1>
      <a:dk2>
        <a:srgbClr val="000000"/>
      </a:dk2>
      <a:lt2>
        <a:srgbClr val="0C1217"/>
      </a:lt2>
      <a:accent1>
        <a:srgbClr val="F64032"/>
      </a:accent1>
      <a:accent2>
        <a:srgbClr val="88719D"/>
      </a:accent2>
      <a:accent3>
        <a:srgbClr val="FAC249"/>
      </a:accent3>
      <a:accent4>
        <a:srgbClr val="81FFFF"/>
      </a:accent4>
      <a:accent5>
        <a:srgbClr val="FFFFFF"/>
      </a:accent5>
      <a:accent6>
        <a:srgbClr val="FFFFFF"/>
      </a:accent6>
      <a:hlink>
        <a:srgbClr val="FB6D3B"/>
      </a:hlink>
      <a:folHlink>
        <a:srgbClr val="99E0C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Words>298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Rainbow Motion Blur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Rainbow Motion Blur PowerPoint Template</dc:title>
  <dc:creator>Presentation Magazine</dc:creator>
  <cp:lastModifiedBy>Jonty Pearce</cp:lastModifiedBy>
  <cp:revision>17</cp:revision>
  <dcterms:created xsi:type="dcterms:W3CDTF">2009-11-03T13:35:13Z</dcterms:created>
  <dcterms:modified xsi:type="dcterms:W3CDTF">2015-02-22T11:18:38Z</dcterms:modified>
</cp:coreProperties>
</file>