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58" r:id="rId4"/>
    <p:sldId id="260" r:id="rId5"/>
    <p:sldId id="265" r:id="rId6"/>
    <p:sldId id="264" r:id="rId7"/>
    <p:sldId id="266" r:id="rId8"/>
  </p:sldIdLst>
  <p:sldSz cx="7561263" cy="10693400"/>
  <p:notesSz cx="6858000" cy="9144000"/>
  <p:defaultTextStyle>
    <a:defPPr>
      <a:defRPr lang="en-US"/>
    </a:defPPr>
    <a:lvl1pPr algn="l" defTabSz="1041400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520700" indent="-63500" algn="l" defTabSz="1041400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041400" indent="-127000" algn="l" defTabSz="1041400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563688" indent="-192088" algn="l" defTabSz="1041400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2084388" indent="-255588" algn="l" defTabSz="1041400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0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7" autoAdjust="0"/>
  </p:normalViewPr>
  <p:slideViewPr>
    <p:cSldViewPr>
      <p:cViewPr>
        <p:scale>
          <a:sx n="55" d="100"/>
          <a:sy n="55" d="100"/>
        </p:scale>
        <p:origin x="-1986" y="-72"/>
      </p:cViewPr>
      <p:guideLst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5"/>
            <a:ext cx="6427074" cy="22921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0FB57-64CD-4506-837D-9BE7FDB90CE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8B338-D620-45BF-B3D7-60C45FE587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2835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D2012-48DA-4573-BE92-67ED6433657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D19C9-FDA4-4736-B2E8-C06240623A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089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6275" y="799531"/>
            <a:ext cx="1786610" cy="170302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443" y="799531"/>
            <a:ext cx="5233812" cy="170302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D3563-4EA7-4ABC-88BC-BB87AC068A1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5DDA0-F4E4-4823-8CA5-1ABCEEDB3B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456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ABCCF-8BC9-4ADD-A1B6-082C460FDD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66B79-F14E-4746-B863-06BE4B0BBD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8967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8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96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5644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9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4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8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3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8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ECBC7-4984-4E8F-AFFF-454FBDC4041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C28DC-C48C-455B-B134-FCE029A8BD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778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442" y="4658559"/>
            <a:ext cx="3510211" cy="1317120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674" y="4658559"/>
            <a:ext cx="3510211" cy="1317120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F025D-01FC-42AA-995C-F358D1BF0E1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B376A-6804-4C2D-8075-AD5FE1D5EF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126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83" indent="0">
              <a:buNone/>
              <a:defRPr sz="2300" b="1"/>
            </a:lvl2pPr>
            <a:lvl3pPr marL="1042966" indent="0">
              <a:buNone/>
              <a:defRPr sz="2100" b="1"/>
            </a:lvl3pPr>
            <a:lvl4pPr marL="1564449" indent="0">
              <a:buNone/>
              <a:defRPr sz="1700" b="1"/>
            </a:lvl4pPr>
            <a:lvl5pPr marL="2085931" indent="0">
              <a:buNone/>
              <a:defRPr sz="1700" b="1"/>
            </a:lvl5pPr>
            <a:lvl6pPr marL="2607414" indent="0">
              <a:buNone/>
              <a:defRPr sz="1700" b="1"/>
            </a:lvl6pPr>
            <a:lvl7pPr marL="3128896" indent="0">
              <a:buNone/>
              <a:defRPr sz="1700" b="1"/>
            </a:lvl7pPr>
            <a:lvl8pPr marL="3650379" indent="0">
              <a:buNone/>
              <a:defRPr sz="1700" b="1"/>
            </a:lvl8pPr>
            <a:lvl9pPr marL="4171862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83" indent="0">
              <a:buNone/>
              <a:defRPr sz="2300" b="1"/>
            </a:lvl2pPr>
            <a:lvl3pPr marL="1042966" indent="0">
              <a:buNone/>
              <a:defRPr sz="2100" b="1"/>
            </a:lvl3pPr>
            <a:lvl4pPr marL="1564449" indent="0">
              <a:buNone/>
              <a:defRPr sz="1700" b="1"/>
            </a:lvl4pPr>
            <a:lvl5pPr marL="2085931" indent="0">
              <a:buNone/>
              <a:defRPr sz="1700" b="1"/>
            </a:lvl5pPr>
            <a:lvl6pPr marL="2607414" indent="0">
              <a:buNone/>
              <a:defRPr sz="1700" b="1"/>
            </a:lvl6pPr>
            <a:lvl7pPr marL="3128896" indent="0">
              <a:buNone/>
              <a:defRPr sz="1700" b="1"/>
            </a:lvl7pPr>
            <a:lvl8pPr marL="3650379" indent="0">
              <a:buNone/>
              <a:defRPr sz="1700" b="1"/>
            </a:lvl8pPr>
            <a:lvl9pPr marL="4171862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E3448-8318-4DFB-A093-BA251E8411D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49FAF-E908-497A-8D5A-DE7A77A717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5053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5A707-6C7C-434C-B4A2-DC0A380AC49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35E67-C306-4730-90DD-D9013C5688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4806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93352-8B2E-45D2-9691-3B51E1B96E0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BEDB-CA68-4EA1-86D8-059E5845CD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54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483" indent="0">
              <a:buNone/>
              <a:defRPr sz="1400"/>
            </a:lvl2pPr>
            <a:lvl3pPr marL="1042966" indent="0">
              <a:buNone/>
              <a:defRPr sz="1100"/>
            </a:lvl3pPr>
            <a:lvl4pPr marL="1564449" indent="0">
              <a:buNone/>
              <a:defRPr sz="1100"/>
            </a:lvl4pPr>
            <a:lvl5pPr marL="2085931" indent="0">
              <a:buNone/>
              <a:defRPr sz="1100"/>
            </a:lvl5pPr>
            <a:lvl6pPr marL="2607414" indent="0">
              <a:buNone/>
              <a:defRPr sz="1100"/>
            </a:lvl6pPr>
            <a:lvl7pPr marL="3128896" indent="0">
              <a:buNone/>
              <a:defRPr sz="1100"/>
            </a:lvl7pPr>
            <a:lvl8pPr marL="3650379" indent="0">
              <a:buNone/>
              <a:defRPr sz="1100"/>
            </a:lvl8pPr>
            <a:lvl9pPr marL="4171862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90DA8-8730-4E3B-8FEF-D354CE954CA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3C7BB-41B8-4247-ACC0-4A99244EC6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7340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6"/>
            <a:ext cx="4536758" cy="6416040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483" indent="0">
              <a:buNone/>
              <a:defRPr sz="3200"/>
            </a:lvl2pPr>
            <a:lvl3pPr marL="1042966" indent="0">
              <a:buNone/>
              <a:defRPr sz="2700"/>
            </a:lvl3pPr>
            <a:lvl4pPr marL="1564449" indent="0">
              <a:buNone/>
              <a:defRPr sz="2300"/>
            </a:lvl4pPr>
            <a:lvl5pPr marL="2085931" indent="0">
              <a:buNone/>
              <a:defRPr sz="2300"/>
            </a:lvl5pPr>
            <a:lvl6pPr marL="2607414" indent="0">
              <a:buNone/>
              <a:defRPr sz="2300"/>
            </a:lvl6pPr>
            <a:lvl7pPr marL="3128896" indent="0">
              <a:buNone/>
              <a:defRPr sz="2300"/>
            </a:lvl7pPr>
            <a:lvl8pPr marL="3650379" indent="0">
              <a:buNone/>
              <a:defRPr sz="2300"/>
            </a:lvl8pPr>
            <a:lvl9pPr marL="4171862" indent="0">
              <a:buNone/>
              <a:defRPr sz="23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483" indent="0">
              <a:buNone/>
              <a:defRPr sz="1400"/>
            </a:lvl2pPr>
            <a:lvl3pPr marL="1042966" indent="0">
              <a:buNone/>
              <a:defRPr sz="1100"/>
            </a:lvl3pPr>
            <a:lvl4pPr marL="1564449" indent="0">
              <a:buNone/>
              <a:defRPr sz="1100"/>
            </a:lvl4pPr>
            <a:lvl5pPr marL="2085931" indent="0">
              <a:buNone/>
              <a:defRPr sz="1100"/>
            </a:lvl5pPr>
            <a:lvl6pPr marL="2607414" indent="0">
              <a:buNone/>
              <a:defRPr sz="1100"/>
            </a:lvl6pPr>
            <a:lvl7pPr marL="3128896" indent="0">
              <a:buNone/>
              <a:defRPr sz="1100"/>
            </a:lvl7pPr>
            <a:lvl8pPr marL="3650379" indent="0">
              <a:buNone/>
              <a:defRPr sz="1100"/>
            </a:lvl8pPr>
            <a:lvl9pPr marL="4171862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0159F-F61E-4E50-902F-5155912B525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B8682-D795-40F2-84C2-3C755AEEC2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385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7561263" cy="1069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5613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97" tIns="52149" rIns="104297" bIns="521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97" tIns="52149" rIns="104297" bIns="521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825" y="9910763"/>
            <a:ext cx="1765300" cy="569912"/>
          </a:xfrm>
          <a:prstGeom prst="rect">
            <a:avLst/>
          </a:prstGeom>
        </p:spPr>
        <p:txBody>
          <a:bodyPr vert="horz" lIns="104297" tIns="52149" rIns="104297" bIns="52149" rtlCol="0" anchor="ctr"/>
          <a:lstStyle>
            <a:lvl1pPr algn="l" defTabSz="1042966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D4FCA4-E862-4DB9-AC48-F995FC294D8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63" y="9910763"/>
            <a:ext cx="2395537" cy="569912"/>
          </a:xfrm>
          <a:prstGeom prst="rect">
            <a:avLst/>
          </a:prstGeom>
        </p:spPr>
        <p:txBody>
          <a:bodyPr vert="horz" lIns="104297" tIns="52149" rIns="104297" bIns="52149" rtlCol="0" anchor="ctr"/>
          <a:lstStyle>
            <a:lvl1pPr algn="ctr" defTabSz="1042966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138" y="9910763"/>
            <a:ext cx="1765300" cy="569912"/>
          </a:xfrm>
          <a:prstGeom prst="rect">
            <a:avLst/>
          </a:prstGeom>
        </p:spPr>
        <p:txBody>
          <a:bodyPr vert="horz" wrap="square" lIns="104297" tIns="52149" rIns="104297" bIns="5214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64404B-D6AB-4DD4-9082-51E5FBFB87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1400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414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anose="020F0502020204030204" pitchFamily="34" charset="0"/>
        </a:defRPr>
      </a:lvl2pPr>
      <a:lvl3pPr algn="ctr" defTabSz="10414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anose="020F0502020204030204" pitchFamily="34" charset="0"/>
        </a:defRPr>
      </a:lvl3pPr>
      <a:lvl4pPr algn="ctr" defTabSz="10414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anose="020F0502020204030204" pitchFamily="34" charset="0"/>
        </a:defRPr>
      </a:lvl4pPr>
      <a:lvl5pPr algn="ctr" defTabSz="10414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90525" indent="-390525" algn="l" defTabSz="1041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138" indent="-325438" algn="l" defTabSz="1041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338" indent="-260350" algn="l" defTabSz="1041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38" indent="-260350" algn="l" defTabSz="1041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325" indent="-260350" algn="l" defTabSz="1041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155" indent="-260741" algn="l" defTabSz="10429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638" indent="-260741" algn="l" defTabSz="10429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121" indent="-260741" algn="l" defTabSz="10429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604" indent="-260741" algn="l" defTabSz="10429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9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83" algn="l" defTabSz="10429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66" algn="l" defTabSz="10429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449" algn="l" defTabSz="10429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31" algn="l" defTabSz="10429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414" algn="l" defTabSz="10429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896" algn="l" defTabSz="10429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379" algn="l" defTabSz="10429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862" algn="l" defTabSz="10429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16"/>
          <p:cNvSpPr txBox="1">
            <a:spLocks noChangeArrowheads="1"/>
          </p:cNvSpPr>
          <p:nvPr/>
        </p:nvSpPr>
        <p:spPr bwMode="auto">
          <a:xfrm>
            <a:off x="5089525" y="5732463"/>
            <a:ext cx="22193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2400" b="1">
                <a:solidFill>
                  <a:srgbClr val="EB008B"/>
                </a:solidFill>
                <a:latin typeface="Arial" panose="020B0604020202020204" pitchFamily="34" charset="0"/>
              </a:rPr>
              <a:t>GLAMOROUS</a:t>
            </a:r>
          </a:p>
          <a:p>
            <a:pPr algn="r" eaLnBrk="1" hangingPunct="1"/>
            <a:r>
              <a:rPr lang="en-GB" altLang="en-US" sz="2400" b="1">
                <a:solidFill>
                  <a:srgbClr val="EB008B"/>
                </a:solidFill>
                <a:latin typeface="Arial" panose="020B0604020202020204" pitchFamily="34" charset="0"/>
              </a:rPr>
              <a:t>STYLE TIPS</a:t>
            </a:r>
          </a:p>
        </p:txBody>
      </p:sp>
      <p:sp>
        <p:nvSpPr>
          <p:cNvPr id="2051" name="TextBox 117"/>
          <p:cNvSpPr txBox="1">
            <a:spLocks noChangeArrowheads="1"/>
          </p:cNvSpPr>
          <p:nvPr/>
        </p:nvSpPr>
        <p:spPr bwMode="auto">
          <a:xfrm>
            <a:off x="4765675" y="6902450"/>
            <a:ext cx="25431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2000" b="1" i="1">
                <a:latin typeface="Arial" panose="020B0604020202020204" pitchFamily="34" charset="0"/>
              </a:rPr>
              <a:t>SEXY</a:t>
            </a:r>
            <a:r>
              <a:rPr lang="en-GB" altLang="en-US" sz="2000" b="1">
                <a:latin typeface="Arial" panose="020B0604020202020204" pitchFamily="34" charset="0"/>
              </a:rPr>
              <a:t> SUMMER</a:t>
            </a:r>
          </a:p>
          <a:p>
            <a:pPr algn="r" eaLnBrk="1" hangingPunct="1"/>
            <a:r>
              <a:rPr lang="en-GB" altLang="en-US" sz="2400" b="1">
                <a:latin typeface="Arial" panose="020B0604020202020204" pitchFamily="34" charset="0"/>
              </a:rPr>
              <a:t> </a:t>
            </a:r>
            <a:r>
              <a:rPr lang="en-GB" altLang="en-US" sz="2800" b="1">
                <a:latin typeface="Arial" panose="020B0604020202020204" pitchFamily="34" charset="0"/>
              </a:rPr>
              <a:t>HAIRSTYLES</a:t>
            </a:r>
            <a:endParaRPr lang="en-GB" altLang="en-US" sz="2400" b="1">
              <a:latin typeface="Arial" panose="020B0604020202020204" pitchFamily="34" charset="0"/>
            </a:endParaRPr>
          </a:p>
        </p:txBody>
      </p:sp>
      <p:grpSp>
        <p:nvGrpSpPr>
          <p:cNvPr id="130" name="Group 129"/>
          <p:cNvGrpSpPr>
            <a:grpSpLocks noChangeAspect="1"/>
          </p:cNvGrpSpPr>
          <p:nvPr/>
        </p:nvGrpSpPr>
        <p:grpSpPr bwMode="auto">
          <a:xfrm>
            <a:off x="260351" y="162124"/>
            <a:ext cx="7048672" cy="2901501"/>
            <a:chOff x="989" y="2795"/>
            <a:chExt cx="2784" cy="1146"/>
          </a:xfrm>
          <a:solidFill>
            <a:srgbClr val="EB008B"/>
          </a:solidFill>
        </p:grpSpPr>
        <p:sp>
          <p:nvSpPr>
            <p:cNvPr id="132" name="Freeform 5"/>
            <p:cNvSpPr>
              <a:spLocks/>
            </p:cNvSpPr>
            <p:nvPr/>
          </p:nvSpPr>
          <p:spPr bwMode="auto">
            <a:xfrm>
              <a:off x="1175" y="2889"/>
              <a:ext cx="814" cy="820"/>
            </a:xfrm>
            <a:custGeom>
              <a:avLst/>
              <a:gdLst>
                <a:gd name="T0" fmla="*/ 418 w 814"/>
                <a:gd name="T1" fmla="*/ 438 h 820"/>
                <a:gd name="T2" fmla="*/ 488 w 814"/>
                <a:gd name="T3" fmla="*/ 334 h 820"/>
                <a:gd name="T4" fmla="*/ 660 w 814"/>
                <a:gd name="T5" fmla="*/ 108 h 820"/>
                <a:gd name="T6" fmla="*/ 736 w 814"/>
                <a:gd name="T7" fmla="*/ 22 h 820"/>
                <a:gd name="T8" fmla="*/ 780 w 814"/>
                <a:gd name="T9" fmla="*/ 0 h 820"/>
                <a:gd name="T10" fmla="*/ 794 w 814"/>
                <a:gd name="T11" fmla="*/ 2 h 820"/>
                <a:gd name="T12" fmla="*/ 804 w 814"/>
                <a:gd name="T13" fmla="*/ 10 h 820"/>
                <a:gd name="T14" fmla="*/ 814 w 814"/>
                <a:gd name="T15" fmla="*/ 32 h 820"/>
                <a:gd name="T16" fmla="*/ 808 w 814"/>
                <a:gd name="T17" fmla="*/ 56 h 820"/>
                <a:gd name="T18" fmla="*/ 790 w 814"/>
                <a:gd name="T19" fmla="*/ 90 h 820"/>
                <a:gd name="T20" fmla="*/ 684 w 814"/>
                <a:gd name="T21" fmla="*/ 282 h 820"/>
                <a:gd name="T22" fmla="*/ 612 w 814"/>
                <a:gd name="T23" fmla="*/ 430 h 820"/>
                <a:gd name="T24" fmla="*/ 540 w 814"/>
                <a:gd name="T25" fmla="*/ 616 h 820"/>
                <a:gd name="T26" fmla="*/ 526 w 814"/>
                <a:gd name="T27" fmla="*/ 670 h 820"/>
                <a:gd name="T28" fmla="*/ 522 w 814"/>
                <a:gd name="T29" fmla="*/ 710 h 820"/>
                <a:gd name="T30" fmla="*/ 526 w 814"/>
                <a:gd name="T31" fmla="*/ 748 h 820"/>
                <a:gd name="T32" fmla="*/ 522 w 814"/>
                <a:gd name="T33" fmla="*/ 764 h 820"/>
                <a:gd name="T34" fmla="*/ 514 w 814"/>
                <a:gd name="T35" fmla="*/ 778 h 820"/>
                <a:gd name="T36" fmla="*/ 496 w 814"/>
                <a:gd name="T37" fmla="*/ 790 h 820"/>
                <a:gd name="T38" fmla="*/ 482 w 814"/>
                <a:gd name="T39" fmla="*/ 790 h 820"/>
                <a:gd name="T40" fmla="*/ 464 w 814"/>
                <a:gd name="T41" fmla="*/ 774 h 820"/>
                <a:gd name="T42" fmla="*/ 458 w 814"/>
                <a:gd name="T43" fmla="*/ 756 h 820"/>
                <a:gd name="T44" fmla="*/ 456 w 814"/>
                <a:gd name="T45" fmla="*/ 714 h 820"/>
                <a:gd name="T46" fmla="*/ 472 w 814"/>
                <a:gd name="T47" fmla="*/ 636 h 820"/>
                <a:gd name="T48" fmla="*/ 520 w 814"/>
                <a:gd name="T49" fmla="*/ 502 h 820"/>
                <a:gd name="T50" fmla="*/ 656 w 814"/>
                <a:gd name="T51" fmla="*/ 228 h 820"/>
                <a:gd name="T52" fmla="*/ 682 w 814"/>
                <a:gd name="T53" fmla="*/ 156 h 820"/>
                <a:gd name="T54" fmla="*/ 572 w 814"/>
                <a:gd name="T55" fmla="*/ 296 h 820"/>
                <a:gd name="T56" fmla="*/ 454 w 814"/>
                <a:gd name="T57" fmla="*/ 470 h 820"/>
                <a:gd name="T58" fmla="*/ 396 w 814"/>
                <a:gd name="T59" fmla="*/ 564 h 820"/>
                <a:gd name="T60" fmla="*/ 354 w 814"/>
                <a:gd name="T61" fmla="*/ 618 h 820"/>
                <a:gd name="T62" fmla="*/ 330 w 814"/>
                <a:gd name="T63" fmla="*/ 632 h 820"/>
                <a:gd name="T64" fmla="*/ 308 w 814"/>
                <a:gd name="T65" fmla="*/ 638 h 820"/>
                <a:gd name="T66" fmla="*/ 284 w 814"/>
                <a:gd name="T67" fmla="*/ 628 h 820"/>
                <a:gd name="T68" fmla="*/ 272 w 814"/>
                <a:gd name="T69" fmla="*/ 606 h 820"/>
                <a:gd name="T70" fmla="*/ 274 w 814"/>
                <a:gd name="T71" fmla="*/ 554 h 820"/>
                <a:gd name="T72" fmla="*/ 312 w 814"/>
                <a:gd name="T73" fmla="*/ 412 h 820"/>
                <a:gd name="T74" fmla="*/ 398 w 814"/>
                <a:gd name="T75" fmla="*/ 226 h 820"/>
                <a:gd name="T76" fmla="*/ 408 w 814"/>
                <a:gd name="T77" fmla="*/ 184 h 820"/>
                <a:gd name="T78" fmla="*/ 328 w 814"/>
                <a:gd name="T79" fmla="*/ 288 h 820"/>
                <a:gd name="T80" fmla="*/ 240 w 814"/>
                <a:gd name="T81" fmla="*/ 428 h 820"/>
                <a:gd name="T82" fmla="*/ 160 w 814"/>
                <a:gd name="T83" fmla="*/ 572 h 820"/>
                <a:gd name="T84" fmla="*/ 76 w 814"/>
                <a:gd name="T85" fmla="*/ 760 h 820"/>
                <a:gd name="T86" fmla="*/ 50 w 814"/>
                <a:gd name="T87" fmla="*/ 806 h 820"/>
                <a:gd name="T88" fmla="*/ 26 w 814"/>
                <a:gd name="T89" fmla="*/ 820 h 820"/>
                <a:gd name="T90" fmla="*/ 10 w 814"/>
                <a:gd name="T91" fmla="*/ 818 h 820"/>
                <a:gd name="T92" fmla="*/ 2 w 814"/>
                <a:gd name="T93" fmla="*/ 808 h 820"/>
                <a:gd name="T94" fmla="*/ 2 w 814"/>
                <a:gd name="T95" fmla="*/ 794 h 820"/>
                <a:gd name="T96" fmla="*/ 20 w 814"/>
                <a:gd name="T97" fmla="*/ 744 h 820"/>
                <a:gd name="T98" fmla="*/ 88 w 814"/>
                <a:gd name="T99" fmla="*/ 594 h 820"/>
                <a:gd name="T100" fmla="*/ 184 w 814"/>
                <a:gd name="T101" fmla="*/ 424 h 820"/>
                <a:gd name="T102" fmla="*/ 292 w 814"/>
                <a:gd name="T103" fmla="*/ 262 h 820"/>
                <a:gd name="T104" fmla="*/ 370 w 814"/>
                <a:gd name="T105" fmla="*/ 158 h 820"/>
                <a:gd name="T106" fmla="*/ 464 w 814"/>
                <a:gd name="T107" fmla="*/ 46 h 820"/>
                <a:gd name="T108" fmla="*/ 500 w 814"/>
                <a:gd name="T109" fmla="*/ 22 h 820"/>
                <a:gd name="T110" fmla="*/ 514 w 814"/>
                <a:gd name="T111" fmla="*/ 20 h 820"/>
                <a:gd name="T112" fmla="*/ 530 w 814"/>
                <a:gd name="T113" fmla="*/ 30 h 820"/>
                <a:gd name="T114" fmla="*/ 542 w 814"/>
                <a:gd name="T115" fmla="*/ 50 h 820"/>
                <a:gd name="T116" fmla="*/ 542 w 814"/>
                <a:gd name="T117" fmla="*/ 66 h 820"/>
                <a:gd name="T118" fmla="*/ 520 w 814"/>
                <a:gd name="T119" fmla="*/ 112 h 820"/>
                <a:gd name="T120" fmla="*/ 456 w 814"/>
                <a:gd name="T121" fmla="*/ 228 h 820"/>
                <a:gd name="T122" fmla="*/ 398 w 814"/>
                <a:gd name="T123" fmla="*/ 356 h 820"/>
                <a:gd name="T124" fmla="*/ 344 w 814"/>
                <a:gd name="T125" fmla="*/ 518 h 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14" h="820">
                  <a:moveTo>
                    <a:pt x="336" y="562"/>
                  </a:moveTo>
                  <a:lnTo>
                    <a:pt x="336" y="562"/>
                  </a:lnTo>
                  <a:lnTo>
                    <a:pt x="418" y="438"/>
                  </a:lnTo>
                  <a:lnTo>
                    <a:pt x="418" y="438"/>
                  </a:lnTo>
                  <a:lnTo>
                    <a:pt x="450" y="390"/>
                  </a:lnTo>
                  <a:lnTo>
                    <a:pt x="488" y="334"/>
                  </a:lnTo>
                  <a:lnTo>
                    <a:pt x="592" y="192"/>
                  </a:lnTo>
                  <a:lnTo>
                    <a:pt x="592" y="192"/>
                  </a:lnTo>
                  <a:lnTo>
                    <a:pt x="660" y="108"/>
                  </a:lnTo>
                  <a:lnTo>
                    <a:pt x="720" y="38"/>
                  </a:lnTo>
                  <a:lnTo>
                    <a:pt x="720" y="38"/>
                  </a:lnTo>
                  <a:lnTo>
                    <a:pt x="736" y="22"/>
                  </a:lnTo>
                  <a:lnTo>
                    <a:pt x="752" y="10"/>
                  </a:lnTo>
                  <a:lnTo>
                    <a:pt x="766" y="2"/>
                  </a:lnTo>
                  <a:lnTo>
                    <a:pt x="780" y="0"/>
                  </a:lnTo>
                  <a:lnTo>
                    <a:pt x="780" y="0"/>
                  </a:lnTo>
                  <a:lnTo>
                    <a:pt x="786" y="0"/>
                  </a:lnTo>
                  <a:lnTo>
                    <a:pt x="794" y="2"/>
                  </a:lnTo>
                  <a:lnTo>
                    <a:pt x="800" y="6"/>
                  </a:lnTo>
                  <a:lnTo>
                    <a:pt x="804" y="10"/>
                  </a:lnTo>
                  <a:lnTo>
                    <a:pt x="804" y="10"/>
                  </a:lnTo>
                  <a:lnTo>
                    <a:pt x="808" y="14"/>
                  </a:lnTo>
                  <a:lnTo>
                    <a:pt x="810" y="20"/>
                  </a:lnTo>
                  <a:lnTo>
                    <a:pt x="814" y="32"/>
                  </a:lnTo>
                  <a:lnTo>
                    <a:pt x="814" y="32"/>
                  </a:lnTo>
                  <a:lnTo>
                    <a:pt x="812" y="42"/>
                  </a:lnTo>
                  <a:lnTo>
                    <a:pt x="808" y="56"/>
                  </a:lnTo>
                  <a:lnTo>
                    <a:pt x="800" y="72"/>
                  </a:lnTo>
                  <a:lnTo>
                    <a:pt x="790" y="90"/>
                  </a:lnTo>
                  <a:lnTo>
                    <a:pt x="790" y="90"/>
                  </a:lnTo>
                  <a:lnTo>
                    <a:pt x="744" y="172"/>
                  </a:lnTo>
                  <a:lnTo>
                    <a:pt x="744" y="172"/>
                  </a:lnTo>
                  <a:lnTo>
                    <a:pt x="684" y="282"/>
                  </a:lnTo>
                  <a:lnTo>
                    <a:pt x="646" y="356"/>
                  </a:lnTo>
                  <a:lnTo>
                    <a:pt x="646" y="356"/>
                  </a:lnTo>
                  <a:lnTo>
                    <a:pt x="612" y="430"/>
                  </a:lnTo>
                  <a:lnTo>
                    <a:pt x="584" y="498"/>
                  </a:lnTo>
                  <a:lnTo>
                    <a:pt x="560" y="560"/>
                  </a:lnTo>
                  <a:lnTo>
                    <a:pt x="540" y="616"/>
                  </a:lnTo>
                  <a:lnTo>
                    <a:pt x="540" y="616"/>
                  </a:lnTo>
                  <a:lnTo>
                    <a:pt x="532" y="646"/>
                  </a:lnTo>
                  <a:lnTo>
                    <a:pt x="526" y="670"/>
                  </a:lnTo>
                  <a:lnTo>
                    <a:pt x="522" y="692"/>
                  </a:lnTo>
                  <a:lnTo>
                    <a:pt x="522" y="710"/>
                  </a:lnTo>
                  <a:lnTo>
                    <a:pt x="522" y="710"/>
                  </a:lnTo>
                  <a:lnTo>
                    <a:pt x="522" y="724"/>
                  </a:lnTo>
                  <a:lnTo>
                    <a:pt x="522" y="724"/>
                  </a:lnTo>
                  <a:lnTo>
                    <a:pt x="526" y="748"/>
                  </a:lnTo>
                  <a:lnTo>
                    <a:pt x="526" y="748"/>
                  </a:lnTo>
                  <a:lnTo>
                    <a:pt x="524" y="756"/>
                  </a:lnTo>
                  <a:lnTo>
                    <a:pt x="522" y="764"/>
                  </a:lnTo>
                  <a:lnTo>
                    <a:pt x="518" y="772"/>
                  </a:lnTo>
                  <a:lnTo>
                    <a:pt x="514" y="778"/>
                  </a:lnTo>
                  <a:lnTo>
                    <a:pt x="514" y="778"/>
                  </a:lnTo>
                  <a:lnTo>
                    <a:pt x="508" y="784"/>
                  </a:lnTo>
                  <a:lnTo>
                    <a:pt x="502" y="788"/>
                  </a:lnTo>
                  <a:lnTo>
                    <a:pt x="496" y="790"/>
                  </a:lnTo>
                  <a:lnTo>
                    <a:pt x="490" y="792"/>
                  </a:lnTo>
                  <a:lnTo>
                    <a:pt x="490" y="792"/>
                  </a:lnTo>
                  <a:lnTo>
                    <a:pt x="482" y="790"/>
                  </a:lnTo>
                  <a:lnTo>
                    <a:pt x="476" y="786"/>
                  </a:lnTo>
                  <a:lnTo>
                    <a:pt x="470" y="782"/>
                  </a:lnTo>
                  <a:lnTo>
                    <a:pt x="464" y="774"/>
                  </a:lnTo>
                  <a:lnTo>
                    <a:pt x="464" y="774"/>
                  </a:lnTo>
                  <a:lnTo>
                    <a:pt x="460" y="766"/>
                  </a:lnTo>
                  <a:lnTo>
                    <a:pt x="458" y="756"/>
                  </a:lnTo>
                  <a:lnTo>
                    <a:pt x="456" y="734"/>
                  </a:lnTo>
                  <a:lnTo>
                    <a:pt x="456" y="734"/>
                  </a:lnTo>
                  <a:lnTo>
                    <a:pt x="456" y="714"/>
                  </a:lnTo>
                  <a:lnTo>
                    <a:pt x="460" y="690"/>
                  </a:lnTo>
                  <a:lnTo>
                    <a:pt x="464" y="664"/>
                  </a:lnTo>
                  <a:lnTo>
                    <a:pt x="472" y="636"/>
                  </a:lnTo>
                  <a:lnTo>
                    <a:pt x="480" y="606"/>
                  </a:lnTo>
                  <a:lnTo>
                    <a:pt x="492" y="574"/>
                  </a:lnTo>
                  <a:lnTo>
                    <a:pt x="520" y="502"/>
                  </a:lnTo>
                  <a:lnTo>
                    <a:pt x="558" y="420"/>
                  </a:lnTo>
                  <a:lnTo>
                    <a:pt x="602" y="328"/>
                  </a:lnTo>
                  <a:lnTo>
                    <a:pt x="656" y="228"/>
                  </a:lnTo>
                  <a:lnTo>
                    <a:pt x="718" y="118"/>
                  </a:lnTo>
                  <a:lnTo>
                    <a:pt x="718" y="118"/>
                  </a:lnTo>
                  <a:lnTo>
                    <a:pt x="682" y="156"/>
                  </a:lnTo>
                  <a:lnTo>
                    <a:pt x="646" y="198"/>
                  </a:lnTo>
                  <a:lnTo>
                    <a:pt x="610" y="246"/>
                  </a:lnTo>
                  <a:lnTo>
                    <a:pt x="572" y="296"/>
                  </a:lnTo>
                  <a:lnTo>
                    <a:pt x="534" y="350"/>
                  </a:lnTo>
                  <a:lnTo>
                    <a:pt x="496" y="408"/>
                  </a:lnTo>
                  <a:lnTo>
                    <a:pt x="454" y="470"/>
                  </a:lnTo>
                  <a:lnTo>
                    <a:pt x="414" y="536"/>
                  </a:lnTo>
                  <a:lnTo>
                    <a:pt x="414" y="536"/>
                  </a:lnTo>
                  <a:lnTo>
                    <a:pt x="396" y="564"/>
                  </a:lnTo>
                  <a:lnTo>
                    <a:pt x="380" y="586"/>
                  </a:lnTo>
                  <a:lnTo>
                    <a:pt x="366" y="604"/>
                  </a:lnTo>
                  <a:lnTo>
                    <a:pt x="354" y="618"/>
                  </a:lnTo>
                  <a:lnTo>
                    <a:pt x="354" y="618"/>
                  </a:lnTo>
                  <a:lnTo>
                    <a:pt x="342" y="626"/>
                  </a:lnTo>
                  <a:lnTo>
                    <a:pt x="330" y="632"/>
                  </a:lnTo>
                  <a:lnTo>
                    <a:pt x="320" y="636"/>
                  </a:lnTo>
                  <a:lnTo>
                    <a:pt x="308" y="638"/>
                  </a:lnTo>
                  <a:lnTo>
                    <a:pt x="308" y="638"/>
                  </a:lnTo>
                  <a:lnTo>
                    <a:pt x="300" y="636"/>
                  </a:lnTo>
                  <a:lnTo>
                    <a:pt x="290" y="634"/>
                  </a:lnTo>
                  <a:lnTo>
                    <a:pt x="284" y="628"/>
                  </a:lnTo>
                  <a:lnTo>
                    <a:pt x="278" y="620"/>
                  </a:lnTo>
                  <a:lnTo>
                    <a:pt x="278" y="620"/>
                  </a:lnTo>
                  <a:lnTo>
                    <a:pt x="272" y="606"/>
                  </a:lnTo>
                  <a:lnTo>
                    <a:pt x="272" y="592"/>
                  </a:lnTo>
                  <a:lnTo>
                    <a:pt x="272" y="592"/>
                  </a:lnTo>
                  <a:lnTo>
                    <a:pt x="274" y="554"/>
                  </a:lnTo>
                  <a:lnTo>
                    <a:pt x="282" y="512"/>
                  </a:lnTo>
                  <a:lnTo>
                    <a:pt x="294" y="464"/>
                  </a:lnTo>
                  <a:lnTo>
                    <a:pt x="312" y="412"/>
                  </a:lnTo>
                  <a:lnTo>
                    <a:pt x="336" y="356"/>
                  </a:lnTo>
                  <a:lnTo>
                    <a:pt x="364" y="294"/>
                  </a:lnTo>
                  <a:lnTo>
                    <a:pt x="398" y="226"/>
                  </a:lnTo>
                  <a:lnTo>
                    <a:pt x="436" y="154"/>
                  </a:lnTo>
                  <a:lnTo>
                    <a:pt x="436" y="154"/>
                  </a:lnTo>
                  <a:lnTo>
                    <a:pt x="408" y="184"/>
                  </a:lnTo>
                  <a:lnTo>
                    <a:pt x="382" y="216"/>
                  </a:lnTo>
                  <a:lnTo>
                    <a:pt x="354" y="250"/>
                  </a:lnTo>
                  <a:lnTo>
                    <a:pt x="328" y="288"/>
                  </a:lnTo>
                  <a:lnTo>
                    <a:pt x="328" y="288"/>
                  </a:lnTo>
                  <a:lnTo>
                    <a:pt x="282" y="358"/>
                  </a:lnTo>
                  <a:lnTo>
                    <a:pt x="240" y="428"/>
                  </a:lnTo>
                  <a:lnTo>
                    <a:pt x="200" y="500"/>
                  </a:lnTo>
                  <a:lnTo>
                    <a:pt x="160" y="572"/>
                  </a:lnTo>
                  <a:lnTo>
                    <a:pt x="160" y="572"/>
                  </a:lnTo>
                  <a:lnTo>
                    <a:pt x="122" y="656"/>
                  </a:lnTo>
                  <a:lnTo>
                    <a:pt x="76" y="760"/>
                  </a:lnTo>
                  <a:lnTo>
                    <a:pt x="76" y="760"/>
                  </a:lnTo>
                  <a:lnTo>
                    <a:pt x="64" y="788"/>
                  </a:lnTo>
                  <a:lnTo>
                    <a:pt x="56" y="798"/>
                  </a:lnTo>
                  <a:lnTo>
                    <a:pt x="50" y="806"/>
                  </a:lnTo>
                  <a:lnTo>
                    <a:pt x="42" y="812"/>
                  </a:lnTo>
                  <a:lnTo>
                    <a:pt x="34" y="818"/>
                  </a:lnTo>
                  <a:lnTo>
                    <a:pt x="26" y="820"/>
                  </a:lnTo>
                  <a:lnTo>
                    <a:pt x="18" y="820"/>
                  </a:lnTo>
                  <a:lnTo>
                    <a:pt x="18" y="820"/>
                  </a:lnTo>
                  <a:lnTo>
                    <a:pt x="10" y="818"/>
                  </a:lnTo>
                  <a:lnTo>
                    <a:pt x="4" y="814"/>
                  </a:lnTo>
                  <a:lnTo>
                    <a:pt x="4" y="814"/>
                  </a:lnTo>
                  <a:lnTo>
                    <a:pt x="2" y="808"/>
                  </a:lnTo>
                  <a:lnTo>
                    <a:pt x="0" y="802"/>
                  </a:lnTo>
                  <a:lnTo>
                    <a:pt x="0" y="802"/>
                  </a:lnTo>
                  <a:lnTo>
                    <a:pt x="2" y="794"/>
                  </a:lnTo>
                  <a:lnTo>
                    <a:pt x="6" y="782"/>
                  </a:lnTo>
                  <a:lnTo>
                    <a:pt x="20" y="744"/>
                  </a:lnTo>
                  <a:lnTo>
                    <a:pt x="20" y="744"/>
                  </a:lnTo>
                  <a:lnTo>
                    <a:pt x="60" y="654"/>
                  </a:lnTo>
                  <a:lnTo>
                    <a:pt x="88" y="594"/>
                  </a:lnTo>
                  <a:lnTo>
                    <a:pt x="88" y="594"/>
                  </a:lnTo>
                  <a:lnTo>
                    <a:pt x="118" y="536"/>
                  </a:lnTo>
                  <a:lnTo>
                    <a:pt x="150" y="480"/>
                  </a:lnTo>
                  <a:lnTo>
                    <a:pt x="184" y="424"/>
                  </a:lnTo>
                  <a:lnTo>
                    <a:pt x="218" y="368"/>
                  </a:lnTo>
                  <a:lnTo>
                    <a:pt x="254" y="314"/>
                  </a:lnTo>
                  <a:lnTo>
                    <a:pt x="292" y="262"/>
                  </a:lnTo>
                  <a:lnTo>
                    <a:pt x="330" y="208"/>
                  </a:lnTo>
                  <a:lnTo>
                    <a:pt x="370" y="158"/>
                  </a:lnTo>
                  <a:lnTo>
                    <a:pt x="370" y="158"/>
                  </a:lnTo>
                  <a:lnTo>
                    <a:pt x="428" y="86"/>
                  </a:lnTo>
                  <a:lnTo>
                    <a:pt x="464" y="46"/>
                  </a:lnTo>
                  <a:lnTo>
                    <a:pt x="464" y="46"/>
                  </a:lnTo>
                  <a:lnTo>
                    <a:pt x="478" y="36"/>
                  </a:lnTo>
                  <a:lnTo>
                    <a:pt x="490" y="26"/>
                  </a:lnTo>
                  <a:lnTo>
                    <a:pt x="500" y="22"/>
                  </a:lnTo>
                  <a:lnTo>
                    <a:pt x="510" y="20"/>
                  </a:lnTo>
                  <a:lnTo>
                    <a:pt x="510" y="20"/>
                  </a:lnTo>
                  <a:lnTo>
                    <a:pt x="514" y="20"/>
                  </a:lnTo>
                  <a:lnTo>
                    <a:pt x="520" y="22"/>
                  </a:lnTo>
                  <a:lnTo>
                    <a:pt x="530" y="30"/>
                  </a:lnTo>
                  <a:lnTo>
                    <a:pt x="530" y="30"/>
                  </a:lnTo>
                  <a:lnTo>
                    <a:pt x="536" y="36"/>
                  </a:lnTo>
                  <a:lnTo>
                    <a:pt x="540" y="42"/>
                  </a:lnTo>
                  <a:lnTo>
                    <a:pt x="542" y="50"/>
                  </a:lnTo>
                  <a:lnTo>
                    <a:pt x="544" y="56"/>
                  </a:lnTo>
                  <a:lnTo>
                    <a:pt x="544" y="56"/>
                  </a:lnTo>
                  <a:lnTo>
                    <a:pt x="542" y="66"/>
                  </a:lnTo>
                  <a:lnTo>
                    <a:pt x="538" y="80"/>
                  </a:lnTo>
                  <a:lnTo>
                    <a:pt x="530" y="94"/>
                  </a:lnTo>
                  <a:lnTo>
                    <a:pt x="520" y="112"/>
                  </a:lnTo>
                  <a:lnTo>
                    <a:pt x="520" y="112"/>
                  </a:lnTo>
                  <a:lnTo>
                    <a:pt x="488" y="168"/>
                  </a:lnTo>
                  <a:lnTo>
                    <a:pt x="456" y="228"/>
                  </a:lnTo>
                  <a:lnTo>
                    <a:pt x="426" y="290"/>
                  </a:lnTo>
                  <a:lnTo>
                    <a:pt x="398" y="356"/>
                  </a:lnTo>
                  <a:lnTo>
                    <a:pt x="398" y="356"/>
                  </a:lnTo>
                  <a:lnTo>
                    <a:pt x="376" y="414"/>
                  </a:lnTo>
                  <a:lnTo>
                    <a:pt x="358" y="468"/>
                  </a:lnTo>
                  <a:lnTo>
                    <a:pt x="344" y="518"/>
                  </a:lnTo>
                  <a:lnTo>
                    <a:pt x="336" y="562"/>
                  </a:lnTo>
                  <a:lnTo>
                    <a:pt x="336" y="5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104296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33" name="Freeform 6"/>
            <p:cNvSpPr>
              <a:spLocks noEditPoints="1"/>
            </p:cNvSpPr>
            <p:nvPr/>
          </p:nvSpPr>
          <p:spPr bwMode="auto">
            <a:xfrm>
              <a:off x="1851" y="3267"/>
              <a:ext cx="274" cy="384"/>
            </a:xfrm>
            <a:custGeom>
              <a:avLst/>
              <a:gdLst>
                <a:gd name="T0" fmla="*/ 146 w 274"/>
                <a:gd name="T1" fmla="*/ 296 h 384"/>
                <a:gd name="T2" fmla="*/ 110 w 274"/>
                <a:gd name="T3" fmla="*/ 340 h 384"/>
                <a:gd name="T4" fmla="*/ 76 w 274"/>
                <a:gd name="T5" fmla="*/ 362 h 384"/>
                <a:gd name="T6" fmla="*/ 58 w 274"/>
                <a:gd name="T7" fmla="*/ 364 h 384"/>
                <a:gd name="T8" fmla="*/ 20 w 274"/>
                <a:gd name="T9" fmla="*/ 348 h 384"/>
                <a:gd name="T10" fmla="*/ 6 w 274"/>
                <a:gd name="T11" fmla="*/ 326 h 384"/>
                <a:gd name="T12" fmla="*/ 0 w 274"/>
                <a:gd name="T13" fmla="*/ 292 h 384"/>
                <a:gd name="T14" fmla="*/ 10 w 274"/>
                <a:gd name="T15" fmla="*/ 228 h 384"/>
                <a:gd name="T16" fmla="*/ 40 w 274"/>
                <a:gd name="T17" fmla="*/ 156 h 384"/>
                <a:gd name="T18" fmla="*/ 100 w 274"/>
                <a:gd name="T19" fmla="*/ 68 h 384"/>
                <a:gd name="T20" fmla="*/ 144 w 274"/>
                <a:gd name="T21" fmla="*/ 30 h 384"/>
                <a:gd name="T22" fmla="*/ 184 w 274"/>
                <a:gd name="T23" fmla="*/ 8 h 384"/>
                <a:gd name="T24" fmla="*/ 220 w 274"/>
                <a:gd name="T25" fmla="*/ 0 h 384"/>
                <a:gd name="T26" fmla="*/ 252 w 274"/>
                <a:gd name="T27" fmla="*/ 8 h 384"/>
                <a:gd name="T28" fmla="*/ 266 w 274"/>
                <a:gd name="T29" fmla="*/ 22 h 384"/>
                <a:gd name="T30" fmla="*/ 274 w 274"/>
                <a:gd name="T31" fmla="*/ 44 h 384"/>
                <a:gd name="T32" fmla="*/ 264 w 274"/>
                <a:gd name="T33" fmla="*/ 78 h 384"/>
                <a:gd name="T34" fmla="*/ 272 w 274"/>
                <a:gd name="T35" fmla="*/ 98 h 384"/>
                <a:gd name="T36" fmla="*/ 268 w 274"/>
                <a:gd name="T37" fmla="*/ 114 h 384"/>
                <a:gd name="T38" fmla="*/ 240 w 274"/>
                <a:gd name="T39" fmla="*/ 168 h 384"/>
                <a:gd name="T40" fmla="*/ 216 w 274"/>
                <a:gd name="T41" fmla="*/ 232 h 384"/>
                <a:gd name="T42" fmla="*/ 208 w 274"/>
                <a:gd name="T43" fmla="*/ 286 h 384"/>
                <a:gd name="T44" fmla="*/ 210 w 274"/>
                <a:gd name="T45" fmla="*/ 306 h 384"/>
                <a:gd name="T46" fmla="*/ 220 w 274"/>
                <a:gd name="T47" fmla="*/ 324 h 384"/>
                <a:gd name="T48" fmla="*/ 244 w 274"/>
                <a:gd name="T49" fmla="*/ 336 h 384"/>
                <a:gd name="T50" fmla="*/ 256 w 274"/>
                <a:gd name="T51" fmla="*/ 352 h 384"/>
                <a:gd name="T52" fmla="*/ 256 w 274"/>
                <a:gd name="T53" fmla="*/ 370 h 384"/>
                <a:gd name="T54" fmla="*/ 240 w 274"/>
                <a:gd name="T55" fmla="*/ 382 h 384"/>
                <a:gd name="T56" fmla="*/ 216 w 274"/>
                <a:gd name="T57" fmla="*/ 382 h 384"/>
                <a:gd name="T58" fmla="*/ 178 w 274"/>
                <a:gd name="T59" fmla="*/ 358 h 384"/>
                <a:gd name="T60" fmla="*/ 166 w 274"/>
                <a:gd name="T61" fmla="*/ 332 h 384"/>
                <a:gd name="T62" fmla="*/ 162 w 274"/>
                <a:gd name="T63" fmla="*/ 302 h 384"/>
                <a:gd name="T64" fmla="*/ 232 w 274"/>
                <a:gd name="T65" fmla="*/ 84 h 384"/>
                <a:gd name="T66" fmla="*/ 218 w 274"/>
                <a:gd name="T67" fmla="*/ 66 h 384"/>
                <a:gd name="T68" fmla="*/ 202 w 274"/>
                <a:gd name="T69" fmla="*/ 60 h 384"/>
                <a:gd name="T70" fmla="*/ 180 w 274"/>
                <a:gd name="T71" fmla="*/ 64 h 384"/>
                <a:gd name="T72" fmla="*/ 146 w 274"/>
                <a:gd name="T73" fmla="*/ 88 h 384"/>
                <a:gd name="T74" fmla="*/ 110 w 274"/>
                <a:gd name="T75" fmla="*/ 134 h 384"/>
                <a:gd name="T76" fmla="*/ 76 w 274"/>
                <a:gd name="T77" fmla="*/ 192 h 384"/>
                <a:gd name="T78" fmla="*/ 60 w 274"/>
                <a:gd name="T79" fmla="*/ 242 h 384"/>
                <a:gd name="T80" fmla="*/ 56 w 274"/>
                <a:gd name="T81" fmla="*/ 272 h 384"/>
                <a:gd name="T82" fmla="*/ 60 w 274"/>
                <a:gd name="T83" fmla="*/ 292 h 384"/>
                <a:gd name="T84" fmla="*/ 76 w 274"/>
                <a:gd name="T85" fmla="*/ 300 h 384"/>
                <a:gd name="T86" fmla="*/ 98 w 274"/>
                <a:gd name="T87" fmla="*/ 292 h 384"/>
                <a:gd name="T88" fmla="*/ 138 w 274"/>
                <a:gd name="T89" fmla="*/ 244 h 384"/>
                <a:gd name="T90" fmla="*/ 188 w 274"/>
                <a:gd name="T91" fmla="*/ 152 h 384"/>
                <a:gd name="T92" fmla="*/ 216 w 274"/>
                <a:gd name="T93" fmla="*/ 100 h 384"/>
                <a:gd name="T94" fmla="*/ 232 w 274"/>
                <a:gd name="T95" fmla="*/ 8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74" h="384">
                  <a:moveTo>
                    <a:pt x="164" y="266"/>
                  </a:moveTo>
                  <a:lnTo>
                    <a:pt x="164" y="266"/>
                  </a:lnTo>
                  <a:lnTo>
                    <a:pt x="146" y="296"/>
                  </a:lnTo>
                  <a:lnTo>
                    <a:pt x="128" y="320"/>
                  </a:lnTo>
                  <a:lnTo>
                    <a:pt x="128" y="320"/>
                  </a:lnTo>
                  <a:lnTo>
                    <a:pt x="110" y="340"/>
                  </a:lnTo>
                  <a:lnTo>
                    <a:pt x="92" y="354"/>
                  </a:lnTo>
                  <a:lnTo>
                    <a:pt x="84" y="358"/>
                  </a:lnTo>
                  <a:lnTo>
                    <a:pt x="76" y="362"/>
                  </a:lnTo>
                  <a:lnTo>
                    <a:pt x="66" y="364"/>
                  </a:lnTo>
                  <a:lnTo>
                    <a:pt x="58" y="364"/>
                  </a:lnTo>
                  <a:lnTo>
                    <a:pt x="58" y="364"/>
                  </a:lnTo>
                  <a:lnTo>
                    <a:pt x="44" y="362"/>
                  </a:lnTo>
                  <a:lnTo>
                    <a:pt x="32" y="356"/>
                  </a:lnTo>
                  <a:lnTo>
                    <a:pt x="20" y="348"/>
                  </a:lnTo>
                  <a:lnTo>
                    <a:pt x="12" y="336"/>
                  </a:lnTo>
                  <a:lnTo>
                    <a:pt x="12" y="336"/>
                  </a:lnTo>
                  <a:lnTo>
                    <a:pt x="6" y="326"/>
                  </a:lnTo>
                  <a:lnTo>
                    <a:pt x="4" y="316"/>
                  </a:lnTo>
                  <a:lnTo>
                    <a:pt x="2" y="304"/>
                  </a:lnTo>
                  <a:lnTo>
                    <a:pt x="0" y="292"/>
                  </a:lnTo>
                  <a:lnTo>
                    <a:pt x="0" y="292"/>
                  </a:lnTo>
                  <a:lnTo>
                    <a:pt x="4" y="260"/>
                  </a:lnTo>
                  <a:lnTo>
                    <a:pt x="10" y="228"/>
                  </a:lnTo>
                  <a:lnTo>
                    <a:pt x="22" y="192"/>
                  </a:lnTo>
                  <a:lnTo>
                    <a:pt x="40" y="156"/>
                  </a:lnTo>
                  <a:lnTo>
                    <a:pt x="40" y="156"/>
                  </a:lnTo>
                  <a:lnTo>
                    <a:pt x="62" y="118"/>
                  </a:lnTo>
                  <a:lnTo>
                    <a:pt x="88" y="84"/>
                  </a:lnTo>
                  <a:lnTo>
                    <a:pt x="100" y="68"/>
                  </a:lnTo>
                  <a:lnTo>
                    <a:pt x="114" y="54"/>
                  </a:lnTo>
                  <a:lnTo>
                    <a:pt x="128" y="42"/>
                  </a:lnTo>
                  <a:lnTo>
                    <a:pt x="144" y="30"/>
                  </a:lnTo>
                  <a:lnTo>
                    <a:pt x="144" y="30"/>
                  </a:lnTo>
                  <a:lnTo>
                    <a:pt x="164" y="16"/>
                  </a:lnTo>
                  <a:lnTo>
                    <a:pt x="184" y="8"/>
                  </a:lnTo>
                  <a:lnTo>
                    <a:pt x="202" y="2"/>
                  </a:lnTo>
                  <a:lnTo>
                    <a:pt x="220" y="0"/>
                  </a:lnTo>
                  <a:lnTo>
                    <a:pt x="220" y="0"/>
                  </a:lnTo>
                  <a:lnTo>
                    <a:pt x="232" y="2"/>
                  </a:lnTo>
                  <a:lnTo>
                    <a:pt x="242" y="4"/>
                  </a:lnTo>
                  <a:lnTo>
                    <a:pt x="252" y="8"/>
                  </a:lnTo>
                  <a:lnTo>
                    <a:pt x="260" y="16"/>
                  </a:lnTo>
                  <a:lnTo>
                    <a:pt x="260" y="16"/>
                  </a:lnTo>
                  <a:lnTo>
                    <a:pt x="266" y="22"/>
                  </a:lnTo>
                  <a:lnTo>
                    <a:pt x="270" y="28"/>
                  </a:lnTo>
                  <a:lnTo>
                    <a:pt x="272" y="36"/>
                  </a:lnTo>
                  <a:lnTo>
                    <a:pt x="274" y="44"/>
                  </a:lnTo>
                  <a:lnTo>
                    <a:pt x="274" y="44"/>
                  </a:lnTo>
                  <a:lnTo>
                    <a:pt x="270" y="58"/>
                  </a:lnTo>
                  <a:lnTo>
                    <a:pt x="264" y="78"/>
                  </a:lnTo>
                  <a:lnTo>
                    <a:pt x="264" y="78"/>
                  </a:lnTo>
                  <a:lnTo>
                    <a:pt x="270" y="88"/>
                  </a:lnTo>
                  <a:lnTo>
                    <a:pt x="272" y="98"/>
                  </a:lnTo>
                  <a:lnTo>
                    <a:pt x="272" y="98"/>
                  </a:lnTo>
                  <a:lnTo>
                    <a:pt x="272" y="106"/>
                  </a:lnTo>
                  <a:lnTo>
                    <a:pt x="268" y="114"/>
                  </a:lnTo>
                  <a:lnTo>
                    <a:pt x="256" y="136"/>
                  </a:lnTo>
                  <a:lnTo>
                    <a:pt x="256" y="136"/>
                  </a:lnTo>
                  <a:lnTo>
                    <a:pt x="240" y="168"/>
                  </a:lnTo>
                  <a:lnTo>
                    <a:pt x="224" y="208"/>
                  </a:lnTo>
                  <a:lnTo>
                    <a:pt x="224" y="208"/>
                  </a:lnTo>
                  <a:lnTo>
                    <a:pt x="216" y="232"/>
                  </a:lnTo>
                  <a:lnTo>
                    <a:pt x="212" y="252"/>
                  </a:lnTo>
                  <a:lnTo>
                    <a:pt x="208" y="270"/>
                  </a:lnTo>
                  <a:lnTo>
                    <a:pt x="208" y="286"/>
                  </a:lnTo>
                  <a:lnTo>
                    <a:pt x="208" y="286"/>
                  </a:lnTo>
                  <a:lnTo>
                    <a:pt x="208" y="296"/>
                  </a:lnTo>
                  <a:lnTo>
                    <a:pt x="210" y="306"/>
                  </a:lnTo>
                  <a:lnTo>
                    <a:pt x="214" y="316"/>
                  </a:lnTo>
                  <a:lnTo>
                    <a:pt x="220" y="324"/>
                  </a:lnTo>
                  <a:lnTo>
                    <a:pt x="220" y="324"/>
                  </a:lnTo>
                  <a:lnTo>
                    <a:pt x="228" y="328"/>
                  </a:lnTo>
                  <a:lnTo>
                    <a:pt x="244" y="336"/>
                  </a:lnTo>
                  <a:lnTo>
                    <a:pt x="244" y="336"/>
                  </a:lnTo>
                  <a:lnTo>
                    <a:pt x="250" y="340"/>
                  </a:lnTo>
                  <a:lnTo>
                    <a:pt x="254" y="346"/>
                  </a:lnTo>
                  <a:lnTo>
                    <a:pt x="256" y="352"/>
                  </a:lnTo>
                  <a:lnTo>
                    <a:pt x="258" y="360"/>
                  </a:lnTo>
                  <a:lnTo>
                    <a:pt x="258" y="360"/>
                  </a:lnTo>
                  <a:lnTo>
                    <a:pt x="256" y="370"/>
                  </a:lnTo>
                  <a:lnTo>
                    <a:pt x="250" y="376"/>
                  </a:lnTo>
                  <a:lnTo>
                    <a:pt x="250" y="376"/>
                  </a:lnTo>
                  <a:lnTo>
                    <a:pt x="240" y="382"/>
                  </a:lnTo>
                  <a:lnTo>
                    <a:pt x="230" y="384"/>
                  </a:lnTo>
                  <a:lnTo>
                    <a:pt x="230" y="384"/>
                  </a:lnTo>
                  <a:lnTo>
                    <a:pt x="216" y="382"/>
                  </a:lnTo>
                  <a:lnTo>
                    <a:pt x="202" y="378"/>
                  </a:lnTo>
                  <a:lnTo>
                    <a:pt x="190" y="368"/>
                  </a:lnTo>
                  <a:lnTo>
                    <a:pt x="178" y="358"/>
                  </a:lnTo>
                  <a:lnTo>
                    <a:pt x="178" y="358"/>
                  </a:lnTo>
                  <a:lnTo>
                    <a:pt x="172" y="346"/>
                  </a:lnTo>
                  <a:lnTo>
                    <a:pt x="166" y="332"/>
                  </a:lnTo>
                  <a:lnTo>
                    <a:pt x="162" y="318"/>
                  </a:lnTo>
                  <a:lnTo>
                    <a:pt x="162" y="302"/>
                  </a:lnTo>
                  <a:lnTo>
                    <a:pt x="162" y="302"/>
                  </a:lnTo>
                  <a:lnTo>
                    <a:pt x="164" y="266"/>
                  </a:lnTo>
                  <a:lnTo>
                    <a:pt x="164" y="266"/>
                  </a:lnTo>
                  <a:close/>
                  <a:moveTo>
                    <a:pt x="232" y="84"/>
                  </a:moveTo>
                  <a:lnTo>
                    <a:pt x="232" y="84"/>
                  </a:lnTo>
                  <a:lnTo>
                    <a:pt x="226" y="74"/>
                  </a:lnTo>
                  <a:lnTo>
                    <a:pt x="218" y="66"/>
                  </a:lnTo>
                  <a:lnTo>
                    <a:pt x="218" y="66"/>
                  </a:lnTo>
                  <a:lnTo>
                    <a:pt x="210" y="62"/>
                  </a:lnTo>
                  <a:lnTo>
                    <a:pt x="202" y="60"/>
                  </a:lnTo>
                  <a:lnTo>
                    <a:pt x="202" y="60"/>
                  </a:lnTo>
                  <a:lnTo>
                    <a:pt x="190" y="62"/>
                  </a:lnTo>
                  <a:lnTo>
                    <a:pt x="180" y="64"/>
                  </a:lnTo>
                  <a:lnTo>
                    <a:pt x="168" y="70"/>
                  </a:lnTo>
                  <a:lnTo>
                    <a:pt x="158" y="78"/>
                  </a:lnTo>
                  <a:lnTo>
                    <a:pt x="146" y="88"/>
                  </a:lnTo>
                  <a:lnTo>
                    <a:pt x="134" y="102"/>
                  </a:lnTo>
                  <a:lnTo>
                    <a:pt x="122" y="116"/>
                  </a:lnTo>
                  <a:lnTo>
                    <a:pt x="110" y="134"/>
                  </a:lnTo>
                  <a:lnTo>
                    <a:pt x="110" y="134"/>
                  </a:lnTo>
                  <a:lnTo>
                    <a:pt x="86" y="174"/>
                  </a:lnTo>
                  <a:lnTo>
                    <a:pt x="76" y="192"/>
                  </a:lnTo>
                  <a:lnTo>
                    <a:pt x="70" y="210"/>
                  </a:lnTo>
                  <a:lnTo>
                    <a:pt x="64" y="226"/>
                  </a:lnTo>
                  <a:lnTo>
                    <a:pt x="60" y="242"/>
                  </a:lnTo>
                  <a:lnTo>
                    <a:pt x="56" y="258"/>
                  </a:lnTo>
                  <a:lnTo>
                    <a:pt x="56" y="272"/>
                  </a:lnTo>
                  <a:lnTo>
                    <a:pt x="56" y="272"/>
                  </a:lnTo>
                  <a:lnTo>
                    <a:pt x="56" y="284"/>
                  </a:lnTo>
                  <a:lnTo>
                    <a:pt x="60" y="292"/>
                  </a:lnTo>
                  <a:lnTo>
                    <a:pt x="60" y="292"/>
                  </a:lnTo>
                  <a:lnTo>
                    <a:pt x="68" y="298"/>
                  </a:lnTo>
                  <a:lnTo>
                    <a:pt x="76" y="300"/>
                  </a:lnTo>
                  <a:lnTo>
                    <a:pt x="76" y="300"/>
                  </a:lnTo>
                  <a:lnTo>
                    <a:pt x="84" y="300"/>
                  </a:lnTo>
                  <a:lnTo>
                    <a:pt x="90" y="296"/>
                  </a:lnTo>
                  <a:lnTo>
                    <a:pt x="98" y="292"/>
                  </a:lnTo>
                  <a:lnTo>
                    <a:pt x="106" y="286"/>
                  </a:lnTo>
                  <a:lnTo>
                    <a:pt x="122" y="268"/>
                  </a:lnTo>
                  <a:lnTo>
                    <a:pt x="138" y="244"/>
                  </a:lnTo>
                  <a:lnTo>
                    <a:pt x="138" y="244"/>
                  </a:lnTo>
                  <a:lnTo>
                    <a:pt x="162" y="206"/>
                  </a:lnTo>
                  <a:lnTo>
                    <a:pt x="188" y="152"/>
                  </a:lnTo>
                  <a:lnTo>
                    <a:pt x="188" y="152"/>
                  </a:lnTo>
                  <a:lnTo>
                    <a:pt x="204" y="120"/>
                  </a:lnTo>
                  <a:lnTo>
                    <a:pt x="216" y="100"/>
                  </a:lnTo>
                  <a:lnTo>
                    <a:pt x="216" y="100"/>
                  </a:lnTo>
                  <a:lnTo>
                    <a:pt x="222" y="92"/>
                  </a:lnTo>
                  <a:lnTo>
                    <a:pt x="232" y="84"/>
                  </a:lnTo>
                  <a:lnTo>
                    <a:pt x="232" y="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104296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34" name="Freeform 7"/>
            <p:cNvSpPr>
              <a:spLocks noEditPoints="1"/>
            </p:cNvSpPr>
            <p:nvPr/>
          </p:nvSpPr>
          <p:spPr bwMode="auto">
            <a:xfrm>
              <a:off x="1979" y="3259"/>
              <a:ext cx="512" cy="682"/>
            </a:xfrm>
            <a:custGeom>
              <a:avLst/>
              <a:gdLst>
                <a:gd name="T0" fmla="*/ 384 w 512"/>
                <a:gd name="T1" fmla="*/ 276 h 682"/>
                <a:gd name="T2" fmla="*/ 456 w 512"/>
                <a:gd name="T3" fmla="*/ 192 h 682"/>
                <a:gd name="T4" fmla="*/ 486 w 512"/>
                <a:gd name="T5" fmla="*/ 150 h 682"/>
                <a:gd name="T6" fmla="*/ 498 w 512"/>
                <a:gd name="T7" fmla="*/ 142 h 682"/>
                <a:gd name="T8" fmla="*/ 512 w 512"/>
                <a:gd name="T9" fmla="*/ 154 h 682"/>
                <a:gd name="T10" fmla="*/ 492 w 512"/>
                <a:gd name="T11" fmla="*/ 204 h 682"/>
                <a:gd name="T12" fmla="*/ 432 w 512"/>
                <a:gd name="T13" fmla="*/ 280 h 682"/>
                <a:gd name="T14" fmla="*/ 326 w 512"/>
                <a:gd name="T15" fmla="*/ 370 h 682"/>
                <a:gd name="T16" fmla="*/ 222 w 512"/>
                <a:gd name="T17" fmla="*/ 534 h 682"/>
                <a:gd name="T18" fmla="*/ 168 w 512"/>
                <a:gd name="T19" fmla="*/ 616 h 682"/>
                <a:gd name="T20" fmla="*/ 96 w 512"/>
                <a:gd name="T21" fmla="*/ 676 h 682"/>
                <a:gd name="T22" fmla="*/ 44 w 512"/>
                <a:gd name="T23" fmla="*/ 680 h 682"/>
                <a:gd name="T24" fmla="*/ 10 w 512"/>
                <a:gd name="T25" fmla="*/ 654 h 682"/>
                <a:gd name="T26" fmla="*/ 0 w 512"/>
                <a:gd name="T27" fmla="*/ 618 h 682"/>
                <a:gd name="T28" fmla="*/ 28 w 512"/>
                <a:gd name="T29" fmla="*/ 532 h 682"/>
                <a:gd name="T30" fmla="*/ 112 w 512"/>
                <a:gd name="T31" fmla="*/ 452 h 682"/>
                <a:gd name="T32" fmla="*/ 256 w 512"/>
                <a:gd name="T33" fmla="*/ 368 h 682"/>
                <a:gd name="T34" fmla="*/ 242 w 512"/>
                <a:gd name="T35" fmla="*/ 332 h 682"/>
                <a:gd name="T36" fmla="*/ 198 w 512"/>
                <a:gd name="T37" fmla="*/ 348 h 682"/>
                <a:gd name="T38" fmla="*/ 168 w 512"/>
                <a:gd name="T39" fmla="*/ 334 h 682"/>
                <a:gd name="T40" fmla="*/ 152 w 512"/>
                <a:gd name="T41" fmla="*/ 290 h 682"/>
                <a:gd name="T42" fmla="*/ 170 w 512"/>
                <a:gd name="T43" fmla="*/ 218 h 682"/>
                <a:gd name="T44" fmla="*/ 236 w 512"/>
                <a:gd name="T45" fmla="*/ 106 h 682"/>
                <a:gd name="T46" fmla="*/ 298 w 512"/>
                <a:gd name="T47" fmla="*/ 44 h 682"/>
                <a:gd name="T48" fmla="*/ 372 w 512"/>
                <a:gd name="T49" fmla="*/ 4 h 682"/>
                <a:gd name="T50" fmla="*/ 404 w 512"/>
                <a:gd name="T51" fmla="*/ 2 h 682"/>
                <a:gd name="T52" fmla="*/ 432 w 512"/>
                <a:gd name="T53" fmla="*/ 16 h 682"/>
                <a:gd name="T54" fmla="*/ 442 w 512"/>
                <a:gd name="T55" fmla="*/ 48 h 682"/>
                <a:gd name="T56" fmla="*/ 432 w 512"/>
                <a:gd name="T57" fmla="*/ 94 h 682"/>
                <a:gd name="T58" fmla="*/ 438 w 512"/>
                <a:gd name="T59" fmla="*/ 130 h 682"/>
                <a:gd name="T60" fmla="*/ 432 w 512"/>
                <a:gd name="T61" fmla="*/ 140 h 682"/>
                <a:gd name="T62" fmla="*/ 356 w 512"/>
                <a:gd name="T63" fmla="*/ 268 h 682"/>
                <a:gd name="T64" fmla="*/ 224 w 512"/>
                <a:gd name="T65" fmla="*/ 432 h 682"/>
                <a:gd name="T66" fmla="*/ 94 w 512"/>
                <a:gd name="T67" fmla="*/ 526 h 682"/>
                <a:gd name="T68" fmla="*/ 64 w 512"/>
                <a:gd name="T69" fmla="*/ 572 h 682"/>
                <a:gd name="T70" fmla="*/ 54 w 512"/>
                <a:gd name="T71" fmla="*/ 606 h 682"/>
                <a:gd name="T72" fmla="*/ 56 w 512"/>
                <a:gd name="T73" fmla="*/ 618 h 682"/>
                <a:gd name="T74" fmla="*/ 74 w 512"/>
                <a:gd name="T75" fmla="*/ 628 h 682"/>
                <a:gd name="T76" fmla="*/ 102 w 512"/>
                <a:gd name="T77" fmla="*/ 618 h 682"/>
                <a:gd name="T78" fmla="*/ 154 w 512"/>
                <a:gd name="T79" fmla="*/ 554 h 682"/>
                <a:gd name="T80" fmla="*/ 224 w 512"/>
                <a:gd name="T81" fmla="*/ 432 h 682"/>
                <a:gd name="T82" fmla="*/ 320 w 512"/>
                <a:gd name="T83" fmla="*/ 178 h 682"/>
                <a:gd name="T84" fmla="*/ 328 w 512"/>
                <a:gd name="T85" fmla="*/ 166 h 682"/>
                <a:gd name="T86" fmla="*/ 374 w 512"/>
                <a:gd name="T87" fmla="*/ 110 h 682"/>
                <a:gd name="T88" fmla="*/ 388 w 512"/>
                <a:gd name="T89" fmla="*/ 74 h 682"/>
                <a:gd name="T90" fmla="*/ 374 w 512"/>
                <a:gd name="T91" fmla="*/ 60 h 682"/>
                <a:gd name="T92" fmla="*/ 344 w 512"/>
                <a:gd name="T93" fmla="*/ 72 h 682"/>
                <a:gd name="T94" fmla="*/ 280 w 512"/>
                <a:gd name="T95" fmla="*/ 132 h 682"/>
                <a:gd name="T96" fmla="*/ 224 w 512"/>
                <a:gd name="T97" fmla="*/ 226 h 682"/>
                <a:gd name="T98" fmla="*/ 208 w 512"/>
                <a:gd name="T99" fmla="*/ 276 h 682"/>
                <a:gd name="T100" fmla="*/ 218 w 512"/>
                <a:gd name="T101" fmla="*/ 296 h 682"/>
                <a:gd name="T102" fmla="*/ 250 w 512"/>
                <a:gd name="T103" fmla="*/ 286 h 682"/>
                <a:gd name="T104" fmla="*/ 300 w 512"/>
                <a:gd name="T105" fmla="*/ 232 h 682"/>
                <a:gd name="T106" fmla="*/ 328 w 512"/>
                <a:gd name="T107" fmla="*/ 190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2" h="682">
                  <a:moveTo>
                    <a:pt x="332" y="318"/>
                  </a:moveTo>
                  <a:lnTo>
                    <a:pt x="332" y="318"/>
                  </a:lnTo>
                  <a:lnTo>
                    <a:pt x="360" y="298"/>
                  </a:lnTo>
                  <a:lnTo>
                    <a:pt x="384" y="276"/>
                  </a:lnTo>
                  <a:lnTo>
                    <a:pt x="404" y="258"/>
                  </a:lnTo>
                  <a:lnTo>
                    <a:pt x="420" y="240"/>
                  </a:lnTo>
                  <a:lnTo>
                    <a:pt x="420" y="240"/>
                  </a:lnTo>
                  <a:lnTo>
                    <a:pt x="456" y="192"/>
                  </a:lnTo>
                  <a:lnTo>
                    <a:pt x="470" y="172"/>
                  </a:lnTo>
                  <a:lnTo>
                    <a:pt x="480" y="156"/>
                  </a:lnTo>
                  <a:lnTo>
                    <a:pt x="480" y="156"/>
                  </a:lnTo>
                  <a:lnTo>
                    <a:pt x="486" y="150"/>
                  </a:lnTo>
                  <a:lnTo>
                    <a:pt x="490" y="144"/>
                  </a:lnTo>
                  <a:lnTo>
                    <a:pt x="494" y="142"/>
                  </a:lnTo>
                  <a:lnTo>
                    <a:pt x="498" y="142"/>
                  </a:lnTo>
                  <a:lnTo>
                    <a:pt x="498" y="142"/>
                  </a:lnTo>
                  <a:lnTo>
                    <a:pt x="504" y="142"/>
                  </a:lnTo>
                  <a:lnTo>
                    <a:pt x="508" y="144"/>
                  </a:lnTo>
                  <a:lnTo>
                    <a:pt x="512" y="148"/>
                  </a:lnTo>
                  <a:lnTo>
                    <a:pt x="512" y="154"/>
                  </a:lnTo>
                  <a:lnTo>
                    <a:pt x="512" y="154"/>
                  </a:lnTo>
                  <a:lnTo>
                    <a:pt x="510" y="162"/>
                  </a:lnTo>
                  <a:lnTo>
                    <a:pt x="508" y="174"/>
                  </a:lnTo>
                  <a:lnTo>
                    <a:pt x="492" y="204"/>
                  </a:lnTo>
                  <a:lnTo>
                    <a:pt x="492" y="204"/>
                  </a:lnTo>
                  <a:lnTo>
                    <a:pt x="474" y="230"/>
                  </a:lnTo>
                  <a:lnTo>
                    <a:pt x="454" y="256"/>
                  </a:lnTo>
                  <a:lnTo>
                    <a:pt x="432" y="280"/>
                  </a:lnTo>
                  <a:lnTo>
                    <a:pt x="410" y="304"/>
                  </a:lnTo>
                  <a:lnTo>
                    <a:pt x="384" y="326"/>
                  </a:lnTo>
                  <a:lnTo>
                    <a:pt x="356" y="348"/>
                  </a:lnTo>
                  <a:lnTo>
                    <a:pt x="326" y="370"/>
                  </a:lnTo>
                  <a:lnTo>
                    <a:pt x="294" y="390"/>
                  </a:lnTo>
                  <a:lnTo>
                    <a:pt x="294" y="390"/>
                  </a:lnTo>
                  <a:lnTo>
                    <a:pt x="242" y="496"/>
                  </a:lnTo>
                  <a:lnTo>
                    <a:pt x="222" y="534"/>
                  </a:lnTo>
                  <a:lnTo>
                    <a:pt x="204" y="562"/>
                  </a:lnTo>
                  <a:lnTo>
                    <a:pt x="204" y="562"/>
                  </a:lnTo>
                  <a:lnTo>
                    <a:pt x="186" y="590"/>
                  </a:lnTo>
                  <a:lnTo>
                    <a:pt x="168" y="616"/>
                  </a:lnTo>
                  <a:lnTo>
                    <a:pt x="148" y="636"/>
                  </a:lnTo>
                  <a:lnTo>
                    <a:pt x="130" y="652"/>
                  </a:lnTo>
                  <a:lnTo>
                    <a:pt x="112" y="666"/>
                  </a:lnTo>
                  <a:lnTo>
                    <a:pt x="96" y="676"/>
                  </a:lnTo>
                  <a:lnTo>
                    <a:pt x="78" y="680"/>
                  </a:lnTo>
                  <a:lnTo>
                    <a:pt x="60" y="682"/>
                  </a:lnTo>
                  <a:lnTo>
                    <a:pt x="60" y="682"/>
                  </a:lnTo>
                  <a:lnTo>
                    <a:pt x="44" y="680"/>
                  </a:lnTo>
                  <a:lnTo>
                    <a:pt x="30" y="676"/>
                  </a:lnTo>
                  <a:lnTo>
                    <a:pt x="18" y="668"/>
                  </a:lnTo>
                  <a:lnTo>
                    <a:pt x="10" y="654"/>
                  </a:lnTo>
                  <a:lnTo>
                    <a:pt x="10" y="654"/>
                  </a:lnTo>
                  <a:lnTo>
                    <a:pt x="6" y="646"/>
                  </a:lnTo>
                  <a:lnTo>
                    <a:pt x="4" y="638"/>
                  </a:lnTo>
                  <a:lnTo>
                    <a:pt x="0" y="618"/>
                  </a:lnTo>
                  <a:lnTo>
                    <a:pt x="0" y="618"/>
                  </a:lnTo>
                  <a:lnTo>
                    <a:pt x="2" y="596"/>
                  </a:lnTo>
                  <a:lnTo>
                    <a:pt x="8" y="576"/>
                  </a:lnTo>
                  <a:lnTo>
                    <a:pt x="16" y="554"/>
                  </a:lnTo>
                  <a:lnTo>
                    <a:pt x="28" y="532"/>
                  </a:lnTo>
                  <a:lnTo>
                    <a:pt x="44" y="512"/>
                  </a:lnTo>
                  <a:lnTo>
                    <a:pt x="64" y="492"/>
                  </a:lnTo>
                  <a:lnTo>
                    <a:pt x="86" y="472"/>
                  </a:lnTo>
                  <a:lnTo>
                    <a:pt x="112" y="452"/>
                  </a:lnTo>
                  <a:lnTo>
                    <a:pt x="112" y="452"/>
                  </a:lnTo>
                  <a:lnTo>
                    <a:pt x="158" y="424"/>
                  </a:lnTo>
                  <a:lnTo>
                    <a:pt x="256" y="368"/>
                  </a:lnTo>
                  <a:lnTo>
                    <a:pt x="256" y="368"/>
                  </a:lnTo>
                  <a:lnTo>
                    <a:pt x="294" y="288"/>
                  </a:lnTo>
                  <a:lnTo>
                    <a:pt x="294" y="288"/>
                  </a:lnTo>
                  <a:lnTo>
                    <a:pt x="266" y="314"/>
                  </a:lnTo>
                  <a:lnTo>
                    <a:pt x="242" y="332"/>
                  </a:lnTo>
                  <a:lnTo>
                    <a:pt x="230" y="340"/>
                  </a:lnTo>
                  <a:lnTo>
                    <a:pt x="218" y="344"/>
                  </a:lnTo>
                  <a:lnTo>
                    <a:pt x="208" y="348"/>
                  </a:lnTo>
                  <a:lnTo>
                    <a:pt x="198" y="348"/>
                  </a:lnTo>
                  <a:lnTo>
                    <a:pt x="198" y="348"/>
                  </a:lnTo>
                  <a:lnTo>
                    <a:pt x="186" y="346"/>
                  </a:lnTo>
                  <a:lnTo>
                    <a:pt x="176" y="342"/>
                  </a:lnTo>
                  <a:lnTo>
                    <a:pt x="168" y="334"/>
                  </a:lnTo>
                  <a:lnTo>
                    <a:pt x="160" y="324"/>
                  </a:lnTo>
                  <a:lnTo>
                    <a:pt x="160" y="324"/>
                  </a:lnTo>
                  <a:lnTo>
                    <a:pt x="154" y="308"/>
                  </a:lnTo>
                  <a:lnTo>
                    <a:pt x="152" y="290"/>
                  </a:lnTo>
                  <a:lnTo>
                    <a:pt x="152" y="290"/>
                  </a:lnTo>
                  <a:lnTo>
                    <a:pt x="154" y="270"/>
                  </a:lnTo>
                  <a:lnTo>
                    <a:pt x="160" y="244"/>
                  </a:lnTo>
                  <a:lnTo>
                    <a:pt x="170" y="218"/>
                  </a:lnTo>
                  <a:lnTo>
                    <a:pt x="186" y="188"/>
                  </a:lnTo>
                  <a:lnTo>
                    <a:pt x="186" y="188"/>
                  </a:lnTo>
                  <a:lnTo>
                    <a:pt x="210" y="144"/>
                  </a:lnTo>
                  <a:lnTo>
                    <a:pt x="236" y="106"/>
                  </a:lnTo>
                  <a:lnTo>
                    <a:pt x="250" y="90"/>
                  </a:lnTo>
                  <a:lnTo>
                    <a:pt x="266" y="74"/>
                  </a:lnTo>
                  <a:lnTo>
                    <a:pt x="282" y="58"/>
                  </a:lnTo>
                  <a:lnTo>
                    <a:pt x="298" y="44"/>
                  </a:lnTo>
                  <a:lnTo>
                    <a:pt x="298" y="44"/>
                  </a:lnTo>
                  <a:lnTo>
                    <a:pt x="324" y="26"/>
                  </a:lnTo>
                  <a:lnTo>
                    <a:pt x="348" y="12"/>
                  </a:lnTo>
                  <a:lnTo>
                    <a:pt x="372" y="4"/>
                  </a:lnTo>
                  <a:lnTo>
                    <a:pt x="384" y="2"/>
                  </a:lnTo>
                  <a:lnTo>
                    <a:pt x="394" y="0"/>
                  </a:lnTo>
                  <a:lnTo>
                    <a:pt x="394" y="0"/>
                  </a:lnTo>
                  <a:lnTo>
                    <a:pt x="404" y="2"/>
                  </a:lnTo>
                  <a:lnTo>
                    <a:pt x="414" y="4"/>
                  </a:lnTo>
                  <a:lnTo>
                    <a:pt x="424" y="10"/>
                  </a:lnTo>
                  <a:lnTo>
                    <a:pt x="432" y="16"/>
                  </a:lnTo>
                  <a:lnTo>
                    <a:pt x="432" y="16"/>
                  </a:lnTo>
                  <a:lnTo>
                    <a:pt x="436" y="22"/>
                  </a:lnTo>
                  <a:lnTo>
                    <a:pt x="440" y="30"/>
                  </a:lnTo>
                  <a:lnTo>
                    <a:pt x="442" y="38"/>
                  </a:lnTo>
                  <a:lnTo>
                    <a:pt x="442" y="48"/>
                  </a:lnTo>
                  <a:lnTo>
                    <a:pt x="442" y="48"/>
                  </a:lnTo>
                  <a:lnTo>
                    <a:pt x="440" y="62"/>
                  </a:lnTo>
                  <a:lnTo>
                    <a:pt x="438" y="76"/>
                  </a:lnTo>
                  <a:lnTo>
                    <a:pt x="432" y="94"/>
                  </a:lnTo>
                  <a:lnTo>
                    <a:pt x="424" y="112"/>
                  </a:lnTo>
                  <a:lnTo>
                    <a:pt x="424" y="112"/>
                  </a:lnTo>
                  <a:lnTo>
                    <a:pt x="434" y="122"/>
                  </a:lnTo>
                  <a:lnTo>
                    <a:pt x="438" y="130"/>
                  </a:lnTo>
                  <a:lnTo>
                    <a:pt x="438" y="130"/>
                  </a:lnTo>
                  <a:lnTo>
                    <a:pt x="436" y="134"/>
                  </a:lnTo>
                  <a:lnTo>
                    <a:pt x="432" y="140"/>
                  </a:lnTo>
                  <a:lnTo>
                    <a:pt x="432" y="140"/>
                  </a:lnTo>
                  <a:lnTo>
                    <a:pt x="412" y="170"/>
                  </a:lnTo>
                  <a:lnTo>
                    <a:pt x="384" y="218"/>
                  </a:lnTo>
                  <a:lnTo>
                    <a:pt x="384" y="218"/>
                  </a:lnTo>
                  <a:lnTo>
                    <a:pt x="356" y="268"/>
                  </a:lnTo>
                  <a:lnTo>
                    <a:pt x="332" y="318"/>
                  </a:lnTo>
                  <a:lnTo>
                    <a:pt x="332" y="318"/>
                  </a:lnTo>
                  <a:close/>
                  <a:moveTo>
                    <a:pt x="224" y="432"/>
                  </a:moveTo>
                  <a:lnTo>
                    <a:pt x="224" y="432"/>
                  </a:lnTo>
                  <a:lnTo>
                    <a:pt x="188" y="450"/>
                  </a:lnTo>
                  <a:lnTo>
                    <a:pt x="154" y="472"/>
                  </a:lnTo>
                  <a:lnTo>
                    <a:pt x="124" y="498"/>
                  </a:lnTo>
                  <a:lnTo>
                    <a:pt x="94" y="526"/>
                  </a:lnTo>
                  <a:lnTo>
                    <a:pt x="94" y="526"/>
                  </a:lnTo>
                  <a:lnTo>
                    <a:pt x="82" y="542"/>
                  </a:lnTo>
                  <a:lnTo>
                    <a:pt x="72" y="556"/>
                  </a:lnTo>
                  <a:lnTo>
                    <a:pt x="64" y="572"/>
                  </a:lnTo>
                  <a:lnTo>
                    <a:pt x="56" y="588"/>
                  </a:lnTo>
                  <a:lnTo>
                    <a:pt x="56" y="588"/>
                  </a:lnTo>
                  <a:lnTo>
                    <a:pt x="54" y="598"/>
                  </a:lnTo>
                  <a:lnTo>
                    <a:pt x="54" y="606"/>
                  </a:lnTo>
                  <a:lnTo>
                    <a:pt x="54" y="606"/>
                  </a:lnTo>
                  <a:lnTo>
                    <a:pt x="54" y="612"/>
                  </a:lnTo>
                  <a:lnTo>
                    <a:pt x="56" y="618"/>
                  </a:lnTo>
                  <a:lnTo>
                    <a:pt x="56" y="618"/>
                  </a:lnTo>
                  <a:lnTo>
                    <a:pt x="60" y="622"/>
                  </a:lnTo>
                  <a:lnTo>
                    <a:pt x="64" y="626"/>
                  </a:lnTo>
                  <a:lnTo>
                    <a:pt x="68" y="628"/>
                  </a:lnTo>
                  <a:lnTo>
                    <a:pt x="74" y="628"/>
                  </a:lnTo>
                  <a:lnTo>
                    <a:pt x="74" y="628"/>
                  </a:lnTo>
                  <a:lnTo>
                    <a:pt x="82" y="628"/>
                  </a:lnTo>
                  <a:lnTo>
                    <a:pt x="92" y="624"/>
                  </a:lnTo>
                  <a:lnTo>
                    <a:pt x="102" y="618"/>
                  </a:lnTo>
                  <a:lnTo>
                    <a:pt x="112" y="610"/>
                  </a:lnTo>
                  <a:lnTo>
                    <a:pt x="122" y="600"/>
                  </a:lnTo>
                  <a:lnTo>
                    <a:pt x="132" y="586"/>
                  </a:lnTo>
                  <a:lnTo>
                    <a:pt x="154" y="554"/>
                  </a:lnTo>
                  <a:lnTo>
                    <a:pt x="154" y="554"/>
                  </a:lnTo>
                  <a:lnTo>
                    <a:pt x="192" y="492"/>
                  </a:lnTo>
                  <a:lnTo>
                    <a:pt x="224" y="432"/>
                  </a:lnTo>
                  <a:lnTo>
                    <a:pt x="224" y="432"/>
                  </a:lnTo>
                  <a:close/>
                  <a:moveTo>
                    <a:pt x="328" y="190"/>
                  </a:moveTo>
                  <a:lnTo>
                    <a:pt x="328" y="190"/>
                  </a:lnTo>
                  <a:lnTo>
                    <a:pt x="322" y="182"/>
                  </a:lnTo>
                  <a:lnTo>
                    <a:pt x="320" y="178"/>
                  </a:lnTo>
                  <a:lnTo>
                    <a:pt x="320" y="178"/>
                  </a:lnTo>
                  <a:lnTo>
                    <a:pt x="322" y="172"/>
                  </a:lnTo>
                  <a:lnTo>
                    <a:pt x="328" y="166"/>
                  </a:lnTo>
                  <a:lnTo>
                    <a:pt x="328" y="166"/>
                  </a:lnTo>
                  <a:lnTo>
                    <a:pt x="354" y="138"/>
                  </a:lnTo>
                  <a:lnTo>
                    <a:pt x="364" y="124"/>
                  </a:lnTo>
                  <a:lnTo>
                    <a:pt x="374" y="110"/>
                  </a:lnTo>
                  <a:lnTo>
                    <a:pt x="374" y="110"/>
                  </a:lnTo>
                  <a:lnTo>
                    <a:pt x="384" y="90"/>
                  </a:lnTo>
                  <a:lnTo>
                    <a:pt x="386" y="82"/>
                  </a:lnTo>
                  <a:lnTo>
                    <a:pt x="388" y="74"/>
                  </a:lnTo>
                  <a:lnTo>
                    <a:pt x="388" y="74"/>
                  </a:lnTo>
                  <a:lnTo>
                    <a:pt x="386" y="68"/>
                  </a:lnTo>
                  <a:lnTo>
                    <a:pt x="384" y="64"/>
                  </a:lnTo>
                  <a:lnTo>
                    <a:pt x="380" y="60"/>
                  </a:lnTo>
                  <a:lnTo>
                    <a:pt x="374" y="60"/>
                  </a:lnTo>
                  <a:lnTo>
                    <a:pt x="374" y="60"/>
                  </a:lnTo>
                  <a:lnTo>
                    <a:pt x="368" y="60"/>
                  </a:lnTo>
                  <a:lnTo>
                    <a:pt x="360" y="62"/>
                  </a:lnTo>
                  <a:lnTo>
                    <a:pt x="344" y="72"/>
                  </a:lnTo>
                  <a:lnTo>
                    <a:pt x="326" y="86"/>
                  </a:lnTo>
                  <a:lnTo>
                    <a:pt x="306" y="106"/>
                  </a:lnTo>
                  <a:lnTo>
                    <a:pt x="306" y="106"/>
                  </a:lnTo>
                  <a:lnTo>
                    <a:pt x="280" y="132"/>
                  </a:lnTo>
                  <a:lnTo>
                    <a:pt x="258" y="162"/>
                  </a:lnTo>
                  <a:lnTo>
                    <a:pt x="240" y="194"/>
                  </a:lnTo>
                  <a:lnTo>
                    <a:pt x="224" y="226"/>
                  </a:lnTo>
                  <a:lnTo>
                    <a:pt x="224" y="226"/>
                  </a:lnTo>
                  <a:lnTo>
                    <a:pt x="212" y="254"/>
                  </a:lnTo>
                  <a:lnTo>
                    <a:pt x="210" y="266"/>
                  </a:lnTo>
                  <a:lnTo>
                    <a:pt x="208" y="276"/>
                  </a:lnTo>
                  <a:lnTo>
                    <a:pt x="208" y="276"/>
                  </a:lnTo>
                  <a:lnTo>
                    <a:pt x="210" y="286"/>
                  </a:lnTo>
                  <a:lnTo>
                    <a:pt x="214" y="292"/>
                  </a:lnTo>
                  <a:lnTo>
                    <a:pt x="214" y="292"/>
                  </a:lnTo>
                  <a:lnTo>
                    <a:pt x="218" y="296"/>
                  </a:lnTo>
                  <a:lnTo>
                    <a:pt x="226" y="296"/>
                  </a:lnTo>
                  <a:lnTo>
                    <a:pt x="226" y="296"/>
                  </a:lnTo>
                  <a:lnTo>
                    <a:pt x="236" y="294"/>
                  </a:lnTo>
                  <a:lnTo>
                    <a:pt x="250" y="286"/>
                  </a:lnTo>
                  <a:lnTo>
                    <a:pt x="264" y="274"/>
                  </a:lnTo>
                  <a:lnTo>
                    <a:pt x="280" y="256"/>
                  </a:lnTo>
                  <a:lnTo>
                    <a:pt x="280" y="256"/>
                  </a:lnTo>
                  <a:lnTo>
                    <a:pt x="300" y="232"/>
                  </a:lnTo>
                  <a:lnTo>
                    <a:pt x="318" y="206"/>
                  </a:lnTo>
                  <a:lnTo>
                    <a:pt x="318" y="206"/>
                  </a:lnTo>
                  <a:lnTo>
                    <a:pt x="328" y="190"/>
                  </a:lnTo>
                  <a:lnTo>
                    <a:pt x="328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104296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35" name="Freeform 8"/>
            <p:cNvSpPr>
              <a:spLocks noEditPoints="1"/>
            </p:cNvSpPr>
            <p:nvPr/>
          </p:nvSpPr>
          <p:spPr bwMode="auto">
            <a:xfrm>
              <a:off x="2493" y="3267"/>
              <a:ext cx="272" cy="384"/>
            </a:xfrm>
            <a:custGeom>
              <a:avLst/>
              <a:gdLst>
                <a:gd name="T0" fmla="*/ 144 w 272"/>
                <a:gd name="T1" fmla="*/ 296 h 384"/>
                <a:gd name="T2" fmla="*/ 108 w 272"/>
                <a:gd name="T3" fmla="*/ 340 h 384"/>
                <a:gd name="T4" fmla="*/ 74 w 272"/>
                <a:gd name="T5" fmla="*/ 362 h 384"/>
                <a:gd name="T6" fmla="*/ 56 w 272"/>
                <a:gd name="T7" fmla="*/ 364 h 384"/>
                <a:gd name="T8" fmla="*/ 20 w 272"/>
                <a:gd name="T9" fmla="*/ 348 h 384"/>
                <a:gd name="T10" fmla="*/ 6 w 272"/>
                <a:gd name="T11" fmla="*/ 326 h 384"/>
                <a:gd name="T12" fmla="*/ 0 w 272"/>
                <a:gd name="T13" fmla="*/ 292 h 384"/>
                <a:gd name="T14" fmla="*/ 10 w 272"/>
                <a:gd name="T15" fmla="*/ 228 h 384"/>
                <a:gd name="T16" fmla="*/ 38 w 272"/>
                <a:gd name="T17" fmla="*/ 156 h 384"/>
                <a:gd name="T18" fmla="*/ 100 w 272"/>
                <a:gd name="T19" fmla="*/ 68 h 384"/>
                <a:gd name="T20" fmla="*/ 142 w 272"/>
                <a:gd name="T21" fmla="*/ 30 h 384"/>
                <a:gd name="T22" fmla="*/ 182 w 272"/>
                <a:gd name="T23" fmla="*/ 8 h 384"/>
                <a:gd name="T24" fmla="*/ 220 w 272"/>
                <a:gd name="T25" fmla="*/ 0 h 384"/>
                <a:gd name="T26" fmla="*/ 250 w 272"/>
                <a:gd name="T27" fmla="*/ 8 h 384"/>
                <a:gd name="T28" fmla="*/ 264 w 272"/>
                <a:gd name="T29" fmla="*/ 22 h 384"/>
                <a:gd name="T30" fmla="*/ 272 w 272"/>
                <a:gd name="T31" fmla="*/ 44 h 384"/>
                <a:gd name="T32" fmla="*/ 262 w 272"/>
                <a:gd name="T33" fmla="*/ 78 h 384"/>
                <a:gd name="T34" fmla="*/ 270 w 272"/>
                <a:gd name="T35" fmla="*/ 98 h 384"/>
                <a:gd name="T36" fmla="*/ 266 w 272"/>
                <a:gd name="T37" fmla="*/ 114 h 384"/>
                <a:gd name="T38" fmla="*/ 240 w 272"/>
                <a:gd name="T39" fmla="*/ 168 h 384"/>
                <a:gd name="T40" fmla="*/ 216 w 272"/>
                <a:gd name="T41" fmla="*/ 232 h 384"/>
                <a:gd name="T42" fmla="*/ 206 w 272"/>
                <a:gd name="T43" fmla="*/ 286 h 384"/>
                <a:gd name="T44" fmla="*/ 210 w 272"/>
                <a:gd name="T45" fmla="*/ 306 h 384"/>
                <a:gd name="T46" fmla="*/ 220 w 272"/>
                <a:gd name="T47" fmla="*/ 324 h 384"/>
                <a:gd name="T48" fmla="*/ 242 w 272"/>
                <a:gd name="T49" fmla="*/ 336 h 384"/>
                <a:gd name="T50" fmla="*/ 256 w 272"/>
                <a:gd name="T51" fmla="*/ 352 h 384"/>
                <a:gd name="T52" fmla="*/ 254 w 272"/>
                <a:gd name="T53" fmla="*/ 370 h 384"/>
                <a:gd name="T54" fmla="*/ 240 w 272"/>
                <a:gd name="T55" fmla="*/ 382 h 384"/>
                <a:gd name="T56" fmla="*/ 214 w 272"/>
                <a:gd name="T57" fmla="*/ 382 h 384"/>
                <a:gd name="T58" fmla="*/ 178 w 272"/>
                <a:gd name="T59" fmla="*/ 358 h 384"/>
                <a:gd name="T60" fmla="*/ 164 w 272"/>
                <a:gd name="T61" fmla="*/ 332 h 384"/>
                <a:gd name="T62" fmla="*/ 160 w 272"/>
                <a:gd name="T63" fmla="*/ 302 h 384"/>
                <a:gd name="T64" fmla="*/ 232 w 272"/>
                <a:gd name="T65" fmla="*/ 84 h 384"/>
                <a:gd name="T66" fmla="*/ 216 w 272"/>
                <a:gd name="T67" fmla="*/ 66 h 384"/>
                <a:gd name="T68" fmla="*/ 200 w 272"/>
                <a:gd name="T69" fmla="*/ 60 h 384"/>
                <a:gd name="T70" fmla="*/ 178 w 272"/>
                <a:gd name="T71" fmla="*/ 64 h 384"/>
                <a:gd name="T72" fmla="*/ 144 w 272"/>
                <a:gd name="T73" fmla="*/ 88 h 384"/>
                <a:gd name="T74" fmla="*/ 108 w 272"/>
                <a:gd name="T75" fmla="*/ 134 h 384"/>
                <a:gd name="T76" fmla="*/ 76 w 272"/>
                <a:gd name="T77" fmla="*/ 192 h 384"/>
                <a:gd name="T78" fmla="*/ 58 w 272"/>
                <a:gd name="T79" fmla="*/ 242 h 384"/>
                <a:gd name="T80" fmla="*/ 54 w 272"/>
                <a:gd name="T81" fmla="*/ 272 h 384"/>
                <a:gd name="T82" fmla="*/ 60 w 272"/>
                <a:gd name="T83" fmla="*/ 292 h 384"/>
                <a:gd name="T84" fmla="*/ 76 w 272"/>
                <a:gd name="T85" fmla="*/ 300 h 384"/>
                <a:gd name="T86" fmla="*/ 96 w 272"/>
                <a:gd name="T87" fmla="*/ 292 h 384"/>
                <a:gd name="T88" fmla="*/ 138 w 272"/>
                <a:gd name="T89" fmla="*/ 244 h 384"/>
                <a:gd name="T90" fmla="*/ 186 w 272"/>
                <a:gd name="T91" fmla="*/ 152 h 384"/>
                <a:gd name="T92" fmla="*/ 216 w 272"/>
                <a:gd name="T93" fmla="*/ 100 h 384"/>
                <a:gd name="T94" fmla="*/ 232 w 272"/>
                <a:gd name="T95" fmla="*/ 8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72" h="384">
                  <a:moveTo>
                    <a:pt x="162" y="266"/>
                  </a:moveTo>
                  <a:lnTo>
                    <a:pt x="162" y="266"/>
                  </a:lnTo>
                  <a:lnTo>
                    <a:pt x="144" y="296"/>
                  </a:lnTo>
                  <a:lnTo>
                    <a:pt x="126" y="320"/>
                  </a:lnTo>
                  <a:lnTo>
                    <a:pt x="126" y="320"/>
                  </a:lnTo>
                  <a:lnTo>
                    <a:pt x="108" y="340"/>
                  </a:lnTo>
                  <a:lnTo>
                    <a:pt x="92" y="354"/>
                  </a:lnTo>
                  <a:lnTo>
                    <a:pt x="82" y="358"/>
                  </a:lnTo>
                  <a:lnTo>
                    <a:pt x="74" y="362"/>
                  </a:lnTo>
                  <a:lnTo>
                    <a:pt x="66" y="364"/>
                  </a:lnTo>
                  <a:lnTo>
                    <a:pt x="56" y="364"/>
                  </a:lnTo>
                  <a:lnTo>
                    <a:pt x="56" y="364"/>
                  </a:lnTo>
                  <a:lnTo>
                    <a:pt x="42" y="362"/>
                  </a:lnTo>
                  <a:lnTo>
                    <a:pt x="30" y="356"/>
                  </a:lnTo>
                  <a:lnTo>
                    <a:pt x="20" y="348"/>
                  </a:lnTo>
                  <a:lnTo>
                    <a:pt x="10" y="336"/>
                  </a:lnTo>
                  <a:lnTo>
                    <a:pt x="10" y="336"/>
                  </a:lnTo>
                  <a:lnTo>
                    <a:pt x="6" y="326"/>
                  </a:lnTo>
                  <a:lnTo>
                    <a:pt x="2" y="316"/>
                  </a:lnTo>
                  <a:lnTo>
                    <a:pt x="0" y="304"/>
                  </a:lnTo>
                  <a:lnTo>
                    <a:pt x="0" y="292"/>
                  </a:lnTo>
                  <a:lnTo>
                    <a:pt x="0" y="292"/>
                  </a:lnTo>
                  <a:lnTo>
                    <a:pt x="2" y="260"/>
                  </a:lnTo>
                  <a:lnTo>
                    <a:pt x="10" y="228"/>
                  </a:lnTo>
                  <a:lnTo>
                    <a:pt x="22" y="192"/>
                  </a:lnTo>
                  <a:lnTo>
                    <a:pt x="38" y="156"/>
                  </a:lnTo>
                  <a:lnTo>
                    <a:pt x="38" y="156"/>
                  </a:lnTo>
                  <a:lnTo>
                    <a:pt x="60" y="118"/>
                  </a:lnTo>
                  <a:lnTo>
                    <a:pt x="86" y="84"/>
                  </a:lnTo>
                  <a:lnTo>
                    <a:pt x="100" y="68"/>
                  </a:lnTo>
                  <a:lnTo>
                    <a:pt x="114" y="54"/>
                  </a:lnTo>
                  <a:lnTo>
                    <a:pt x="128" y="42"/>
                  </a:lnTo>
                  <a:lnTo>
                    <a:pt x="142" y="30"/>
                  </a:lnTo>
                  <a:lnTo>
                    <a:pt x="142" y="30"/>
                  </a:lnTo>
                  <a:lnTo>
                    <a:pt x="162" y="16"/>
                  </a:lnTo>
                  <a:lnTo>
                    <a:pt x="182" y="8"/>
                  </a:lnTo>
                  <a:lnTo>
                    <a:pt x="200" y="2"/>
                  </a:lnTo>
                  <a:lnTo>
                    <a:pt x="220" y="0"/>
                  </a:lnTo>
                  <a:lnTo>
                    <a:pt x="220" y="0"/>
                  </a:lnTo>
                  <a:lnTo>
                    <a:pt x="230" y="2"/>
                  </a:lnTo>
                  <a:lnTo>
                    <a:pt x="240" y="4"/>
                  </a:lnTo>
                  <a:lnTo>
                    <a:pt x="250" y="8"/>
                  </a:lnTo>
                  <a:lnTo>
                    <a:pt x="258" y="16"/>
                  </a:lnTo>
                  <a:lnTo>
                    <a:pt x="258" y="16"/>
                  </a:lnTo>
                  <a:lnTo>
                    <a:pt x="264" y="22"/>
                  </a:lnTo>
                  <a:lnTo>
                    <a:pt x="268" y="28"/>
                  </a:lnTo>
                  <a:lnTo>
                    <a:pt x="270" y="36"/>
                  </a:lnTo>
                  <a:lnTo>
                    <a:pt x="272" y="44"/>
                  </a:lnTo>
                  <a:lnTo>
                    <a:pt x="272" y="44"/>
                  </a:lnTo>
                  <a:lnTo>
                    <a:pt x="270" y="58"/>
                  </a:lnTo>
                  <a:lnTo>
                    <a:pt x="262" y="78"/>
                  </a:lnTo>
                  <a:lnTo>
                    <a:pt x="262" y="78"/>
                  </a:lnTo>
                  <a:lnTo>
                    <a:pt x="268" y="88"/>
                  </a:lnTo>
                  <a:lnTo>
                    <a:pt x="270" y="98"/>
                  </a:lnTo>
                  <a:lnTo>
                    <a:pt x="270" y="98"/>
                  </a:lnTo>
                  <a:lnTo>
                    <a:pt x="270" y="106"/>
                  </a:lnTo>
                  <a:lnTo>
                    <a:pt x="266" y="114"/>
                  </a:lnTo>
                  <a:lnTo>
                    <a:pt x="256" y="136"/>
                  </a:lnTo>
                  <a:lnTo>
                    <a:pt x="256" y="136"/>
                  </a:lnTo>
                  <a:lnTo>
                    <a:pt x="240" y="168"/>
                  </a:lnTo>
                  <a:lnTo>
                    <a:pt x="222" y="208"/>
                  </a:lnTo>
                  <a:lnTo>
                    <a:pt x="222" y="208"/>
                  </a:lnTo>
                  <a:lnTo>
                    <a:pt x="216" y="232"/>
                  </a:lnTo>
                  <a:lnTo>
                    <a:pt x="210" y="252"/>
                  </a:lnTo>
                  <a:lnTo>
                    <a:pt x="206" y="270"/>
                  </a:lnTo>
                  <a:lnTo>
                    <a:pt x="206" y="286"/>
                  </a:lnTo>
                  <a:lnTo>
                    <a:pt x="206" y="286"/>
                  </a:lnTo>
                  <a:lnTo>
                    <a:pt x="206" y="296"/>
                  </a:lnTo>
                  <a:lnTo>
                    <a:pt x="210" y="306"/>
                  </a:lnTo>
                  <a:lnTo>
                    <a:pt x="214" y="316"/>
                  </a:lnTo>
                  <a:lnTo>
                    <a:pt x="220" y="324"/>
                  </a:lnTo>
                  <a:lnTo>
                    <a:pt x="220" y="324"/>
                  </a:lnTo>
                  <a:lnTo>
                    <a:pt x="228" y="328"/>
                  </a:lnTo>
                  <a:lnTo>
                    <a:pt x="242" y="336"/>
                  </a:lnTo>
                  <a:lnTo>
                    <a:pt x="242" y="336"/>
                  </a:lnTo>
                  <a:lnTo>
                    <a:pt x="248" y="340"/>
                  </a:lnTo>
                  <a:lnTo>
                    <a:pt x="252" y="346"/>
                  </a:lnTo>
                  <a:lnTo>
                    <a:pt x="256" y="352"/>
                  </a:lnTo>
                  <a:lnTo>
                    <a:pt x="256" y="360"/>
                  </a:lnTo>
                  <a:lnTo>
                    <a:pt x="256" y="360"/>
                  </a:lnTo>
                  <a:lnTo>
                    <a:pt x="254" y="370"/>
                  </a:lnTo>
                  <a:lnTo>
                    <a:pt x="248" y="376"/>
                  </a:lnTo>
                  <a:lnTo>
                    <a:pt x="248" y="376"/>
                  </a:lnTo>
                  <a:lnTo>
                    <a:pt x="240" y="382"/>
                  </a:lnTo>
                  <a:lnTo>
                    <a:pt x="230" y="384"/>
                  </a:lnTo>
                  <a:lnTo>
                    <a:pt x="230" y="384"/>
                  </a:lnTo>
                  <a:lnTo>
                    <a:pt x="214" y="382"/>
                  </a:lnTo>
                  <a:lnTo>
                    <a:pt x="202" y="378"/>
                  </a:lnTo>
                  <a:lnTo>
                    <a:pt x="188" y="368"/>
                  </a:lnTo>
                  <a:lnTo>
                    <a:pt x="178" y="358"/>
                  </a:lnTo>
                  <a:lnTo>
                    <a:pt x="178" y="358"/>
                  </a:lnTo>
                  <a:lnTo>
                    <a:pt x="170" y="346"/>
                  </a:lnTo>
                  <a:lnTo>
                    <a:pt x="164" y="332"/>
                  </a:lnTo>
                  <a:lnTo>
                    <a:pt x="160" y="318"/>
                  </a:lnTo>
                  <a:lnTo>
                    <a:pt x="160" y="302"/>
                  </a:lnTo>
                  <a:lnTo>
                    <a:pt x="160" y="302"/>
                  </a:lnTo>
                  <a:lnTo>
                    <a:pt x="162" y="266"/>
                  </a:lnTo>
                  <a:lnTo>
                    <a:pt x="162" y="266"/>
                  </a:lnTo>
                  <a:close/>
                  <a:moveTo>
                    <a:pt x="232" y="84"/>
                  </a:moveTo>
                  <a:lnTo>
                    <a:pt x="232" y="84"/>
                  </a:lnTo>
                  <a:lnTo>
                    <a:pt x="224" y="74"/>
                  </a:lnTo>
                  <a:lnTo>
                    <a:pt x="216" y="66"/>
                  </a:lnTo>
                  <a:lnTo>
                    <a:pt x="216" y="66"/>
                  </a:lnTo>
                  <a:lnTo>
                    <a:pt x="208" y="62"/>
                  </a:lnTo>
                  <a:lnTo>
                    <a:pt x="200" y="60"/>
                  </a:lnTo>
                  <a:lnTo>
                    <a:pt x="200" y="60"/>
                  </a:lnTo>
                  <a:lnTo>
                    <a:pt x="190" y="62"/>
                  </a:lnTo>
                  <a:lnTo>
                    <a:pt x="178" y="64"/>
                  </a:lnTo>
                  <a:lnTo>
                    <a:pt x="168" y="70"/>
                  </a:lnTo>
                  <a:lnTo>
                    <a:pt x="156" y="78"/>
                  </a:lnTo>
                  <a:lnTo>
                    <a:pt x="144" y="88"/>
                  </a:lnTo>
                  <a:lnTo>
                    <a:pt x="132" y="102"/>
                  </a:lnTo>
                  <a:lnTo>
                    <a:pt x="120" y="116"/>
                  </a:lnTo>
                  <a:lnTo>
                    <a:pt x="108" y="134"/>
                  </a:lnTo>
                  <a:lnTo>
                    <a:pt x="108" y="134"/>
                  </a:lnTo>
                  <a:lnTo>
                    <a:pt x="84" y="174"/>
                  </a:lnTo>
                  <a:lnTo>
                    <a:pt x="76" y="192"/>
                  </a:lnTo>
                  <a:lnTo>
                    <a:pt x="68" y="210"/>
                  </a:lnTo>
                  <a:lnTo>
                    <a:pt x="62" y="226"/>
                  </a:lnTo>
                  <a:lnTo>
                    <a:pt x="58" y="242"/>
                  </a:lnTo>
                  <a:lnTo>
                    <a:pt x="56" y="258"/>
                  </a:lnTo>
                  <a:lnTo>
                    <a:pt x="54" y="272"/>
                  </a:lnTo>
                  <a:lnTo>
                    <a:pt x="54" y="272"/>
                  </a:lnTo>
                  <a:lnTo>
                    <a:pt x="56" y="284"/>
                  </a:lnTo>
                  <a:lnTo>
                    <a:pt x="60" y="292"/>
                  </a:lnTo>
                  <a:lnTo>
                    <a:pt x="60" y="292"/>
                  </a:lnTo>
                  <a:lnTo>
                    <a:pt x="66" y="298"/>
                  </a:lnTo>
                  <a:lnTo>
                    <a:pt x="76" y="300"/>
                  </a:lnTo>
                  <a:lnTo>
                    <a:pt x="76" y="300"/>
                  </a:lnTo>
                  <a:lnTo>
                    <a:pt x="82" y="300"/>
                  </a:lnTo>
                  <a:lnTo>
                    <a:pt x="90" y="296"/>
                  </a:lnTo>
                  <a:lnTo>
                    <a:pt x="96" y="292"/>
                  </a:lnTo>
                  <a:lnTo>
                    <a:pt x="104" y="286"/>
                  </a:lnTo>
                  <a:lnTo>
                    <a:pt x="120" y="268"/>
                  </a:lnTo>
                  <a:lnTo>
                    <a:pt x="138" y="244"/>
                  </a:lnTo>
                  <a:lnTo>
                    <a:pt x="138" y="244"/>
                  </a:lnTo>
                  <a:lnTo>
                    <a:pt x="160" y="206"/>
                  </a:lnTo>
                  <a:lnTo>
                    <a:pt x="186" y="152"/>
                  </a:lnTo>
                  <a:lnTo>
                    <a:pt x="186" y="152"/>
                  </a:lnTo>
                  <a:lnTo>
                    <a:pt x="204" y="120"/>
                  </a:lnTo>
                  <a:lnTo>
                    <a:pt x="216" y="100"/>
                  </a:lnTo>
                  <a:lnTo>
                    <a:pt x="216" y="100"/>
                  </a:lnTo>
                  <a:lnTo>
                    <a:pt x="222" y="92"/>
                  </a:lnTo>
                  <a:lnTo>
                    <a:pt x="232" y="84"/>
                  </a:lnTo>
                  <a:lnTo>
                    <a:pt x="232" y="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104296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36" name="Freeform 9"/>
            <p:cNvSpPr>
              <a:spLocks/>
            </p:cNvSpPr>
            <p:nvPr/>
          </p:nvSpPr>
          <p:spPr bwMode="auto">
            <a:xfrm>
              <a:off x="2745" y="3283"/>
              <a:ext cx="322" cy="346"/>
            </a:xfrm>
            <a:custGeom>
              <a:avLst/>
              <a:gdLst>
                <a:gd name="T0" fmla="*/ 82 w 322"/>
                <a:gd name="T1" fmla="*/ 278 h 346"/>
                <a:gd name="T2" fmla="*/ 130 w 322"/>
                <a:gd name="T3" fmla="*/ 264 h 346"/>
                <a:gd name="T4" fmla="*/ 172 w 322"/>
                <a:gd name="T5" fmla="*/ 260 h 346"/>
                <a:gd name="T6" fmla="*/ 200 w 322"/>
                <a:gd name="T7" fmla="*/ 262 h 346"/>
                <a:gd name="T8" fmla="*/ 220 w 322"/>
                <a:gd name="T9" fmla="*/ 268 h 346"/>
                <a:gd name="T10" fmla="*/ 232 w 322"/>
                <a:gd name="T11" fmla="*/ 280 h 346"/>
                <a:gd name="T12" fmla="*/ 236 w 322"/>
                <a:gd name="T13" fmla="*/ 294 h 346"/>
                <a:gd name="T14" fmla="*/ 234 w 322"/>
                <a:gd name="T15" fmla="*/ 304 h 346"/>
                <a:gd name="T16" fmla="*/ 228 w 322"/>
                <a:gd name="T17" fmla="*/ 312 h 346"/>
                <a:gd name="T18" fmla="*/ 210 w 322"/>
                <a:gd name="T19" fmla="*/ 320 h 346"/>
                <a:gd name="T20" fmla="*/ 184 w 322"/>
                <a:gd name="T21" fmla="*/ 316 h 346"/>
                <a:gd name="T22" fmla="*/ 172 w 322"/>
                <a:gd name="T23" fmla="*/ 312 h 346"/>
                <a:gd name="T24" fmla="*/ 162 w 322"/>
                <a:gd name="T25" fmla="*/ 312 h 346"/>
                <a:gd name="T26" fmla="*/ 116 w 322"/>
                <a:gd name="T27" fmla="*/ 316 h 346"/>
                <a:gd name="T28" fmla="*/ 72 w 322"/>
                <a:gd name="T29" fmla="*/ 332 h 346"/>
                <a:gd name="T30" fmla="*/ 46 w 322"/>
                <a:gd name="T31" fmla="*/ 342 h 346"/>
                <a:gd name="T32" fmla="*/ 32 w 322"/>
                <a:gd name="T33" fmla="*/ 346 h 346"/>
                <a:gd name="T34" fmla="*/ 10 w 322"/>
                <a:gd name="T35" fmla="*/ 338 h 346"/>
                <a:gd name="T36" fmla="*/ 4 w 322"/>
                <a:gd name="T37" fmla="*/ 330 h 346"/>
                <a:gd name="T38" fmla="*/ 0 w 322"/>
                <a:gd name="T39" fmla="*/ 320 h 346"/>
                <a:gd name="T40" fmla="*/ 4 w 322"/>
                <a:gd name="T41" fmla="*/ 306 h 346"/>
                <a:gd name="T42" fmla="*/ 32 w 322"/>
                <a:gd name="T43" fmla="*/ 260 h 346"/>
                <a:gd name="T44" fmla="*/ 56 w 322"/>
                <a:gd name="T45" fmla="*/ 230 h 346"/>
                <a:gd name="T46" fmla="*/ 140 w 322"/>
                <a:gd name="T47" fmla="*/ 136 h 346"/>
                <a:gd name="T48" fmla="*/ 228 w 322"/>
                <a:gd name="T49" fmla="*/ 56 h 346"/>
                <a:gd name="T50" fmla="*/ 176 w 322"/>
                <a:gd name="T51" fmla="*/ 62 h 346"/>
                <a:gd name="T52" fmla="*/ 146 w 322"/>
                <a:gd name="T53" fmla="*/ 64 h 346"/>
                <a:gd name="T54" fmla="*/ 112 w 322"/>
                <a:gd name="T55" fmla="*/ 58 h 346"/>
                <a:gd name="T56" fmla="*/ 100 w 322"/>
                <a:gd name="T57" fmla="*/ 52 h 346"/>
                <a:gd name="T58" fmla="*/ 92 w 322"/>
                <a:gd name="T59" fmla="*/ 40 h 346"/>
                <a:gd name="T60" fmla="*/ 92 w 322"/>
                <a:gd name="T61" fmla="*/ 32 h 346"/>
                <a:gd name="T62" fmla="*/ 98 w 322"/>
                <a:gd name="T63" fmla="*/ 16 h 346"/>
                <a:gd name="T64" fmla="*/ 106 w 322"/>
                <a:gd name="T65" fmla="*/ 10 h 346"/>
                <a:gd name="T66" fmla="*/ 112 w 322"/>
                <a:gd name="T67" fmla="*/ 10 h 346"/>
                <a:gd name="T68" fmla="*/ 142 w 322"/>
                <a:gd name="T69" fmla="*/ 12 h 346"/>
                <a:gd name="T70" fmla="*/ 168 w 322"/>
                <a:gd name="T71" fmla="*/ 14 h 346"/>
                <a:gd name="T72" fmla="*/ 216 w 322"/>
                <a:gd name="T73" fmla="*/ 12 h 346"/>
                <a:gd name="T74" fmla="*/ 262 w 322"/>
                <a:gd name="T75" fmla="*/ 4 h 346"/>
                <a:gd name="T76" fmla="*/ 278 w 322"/>
                <a:gd name="T77" fmla="*/ 2 h 346"/>
                <a:gd name="T78" fmla="*/ 290 w 322"/>
                <a:gd name="T79" fmla="*/ 0 h 346"/>
                <a:gd name="T80" fmla="*/ 304 w 322"/>
                <a:gd name="T81" fmla="*/ 2 h 346"/>
                <a:gd name="T82" fmla="*/ 314 w 322"/>
                <a:gd name="T83" fmla="*/ 10 h 346"/>
                <a:gd name="T84" fmla="*/ 320 w 322"/>
                <a:gd name="T85" fmla="*/ 18 h 346"/>
                <a:gd name="T86" fmla="*/ 322 w 322"/>
                <a:gd name="T87" fmla="*/ 28 h 346"/>
                <a:gd name="T88" fmla="*/ 314 w 322"/>
                <a:gd name="T89" fmla="*/ 48 h 346"/>
                <a:gd name="T90" fmla="*/ 290 w 322"/>
                <a:gd name="T91" fmla="*/ 68 h 346"/>
                <a:gd name="T92" fmla="*/ 212 w 322"/>
                <a:gd name="T93" fmla="*/ 132 h 346"/>
                <a:gd name="T94" fmla="*/ 162 w 322"/>
                <a:gd name="T95" fmla="*/ 178 h 346"/>
                <a:gd name="T96" fmla="*/ 138 w 322"/>
                <a:gd name="T97" fmla="*/ 206 h 346"/>
                <a:gd name="T98" fmla="*/ 98 w 322"/>
                <a:gd name="T99" fmla="*/ 256 h 346"/>
                <a:gd name="T100" fmla="*/ 82 w 322"/>
                <a:gd name="T101" fmla="*/ 278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22" h="346">
                  <a:moveTo>
                    <a:pt x="82" y="278"/>
                  </a:moveTo>
                  <a:lnTo>
                    <a:pt x="82" y="278"/>
                  </a:lnTo>
                  <a:lnTo>
                    <a:pt x="106" y="270"/>
                  </a:lnTo>
                  <a:lnTo>
                    <a:pt x="130" y="264"/>
                  </a:lnTo>
                  <a:lnTo>
                    <a:pt x="152" y="262"/>
                  </a:lnTo>
                  <a:lnTo>
                    <a:pt x="172" y="260"/>
                  </a:lnTo>
                  <a:lnTo>
                    <a:pt x="172" y="260"/>
                  </a:lnTo>
                  <a:lnTo>
                    <a:pt x="200" y="262"/>
                  </a:lnTo>
                  <a:lnTo>
                    <a:pt x="210" y="266"/>
                  </a:lnTo>
                  <a:lnTo>
                    <a:pt x="220" y="268"/>
                  </a:lnTo>
                  <a:lnTo>
                    <a:pt x="226" y="274"/>
                  </a:lnTo>
                  <a:lnTo>
                    <a:pt x="232" y="280"/>
                  </a:lnTo>
                  <a:lnTo>
                    <a:pt x="234" y="286"/>
                  </a:lnTo>
                  <a:lnTo>
                    <a:pt x="236" y="294"/>
                  </a:lnTo>
                  <a:lnTo>
                    <a:pt x="236" y="294"/>
                  </a:lnTo>
                  <a:lnTo>
                    <a:pt x="234" y="304"/>
                  </a:lnTo>
                  <a:lnTo>
                    <a:pt x="228" y="312"/>
                  </a:lnTo>
                  <a:lnTo>
                    <a:pt x="228" y="312"/>
                  </a:lnTo>
                  <a:lnTo>
                    <a:pt x="220" y="318"/>
                  </a:lnTo>
                  <a:lnTo>
                    <a:pt x="210" y="320"/>
                  </a:lnTo>
                  <a:lnTo>
                    <a:pt x="210" y="320"/>
                  </a:lnTo>
                  <a:lnTo>
                    <a:pt x="184" y="316"/>
                  </a:lnTo>
                  <a:lnTo>
                    <a:pt x="184" y="316"/>
                  </a:lnTo>
                  <a:lnTo>
                    <a:pt x="172" y="312"/>
                  </a:lnTo>
                  <a:lnTo>
                    <a:pt x="162" y="312"/>
                  </a:lnTo>
                  <a:lnTo>
                    <a:pt x="162" y="312"/>
                  </a:lnTo>
                  <a:lnTo>
                    <a:pt x="138" y="314"/>
                  </a:lnTo>
                  <a:lnTo>
                    <a:pt x="116" y="316"/>
                  </a:lnTo>
                  <a:lnTo>
                    <a:pt x="94" y="324"/>
                  </a:lnTo>
                  <a:lnTo>
                    <a:pt x="72" y="332"/>
                  </a:lnTo>
                  <a:lnTo>
                    <a:pt x="72" y="332"/>
                  </a:lnTo>
                  <a:lnTo>
                    <a:pt x="46" y="342"/>
                  </a:lnTo>
                  <a:lnTo>
                    <a:pt x="32" y="346"/>
                  </a:lnTo>
                  <a:lnTo>
                    <a:pt x="32" y="346"/>
                  </a:lnTo>
                  <a:lnTo>
                    <a:pt x="20" y="344"/>
                  </a:lnTo>
                  <a:lnTo>
                    <a:pt x="10" y="338"/>
                  </a:lnTo>
                  <a:lnTo>
                    <a:pt x="10" y="338"/>
                  </a:lnTo>
                  <a:lnTo>
                    <a:pt x="4" y="330"/>
                  </a:lnTo>
                  <a:lnTo>
                    <a:pt x="0" y="320"/>
                  </a:lnTo>
                  <a:lnTo>
                    <a:pt x="0" y="320"/>
                  </a:lnTo>
                  <a:lnTo>
                    <a:pt x="2" y="314"/>
                  </a:lnTo>
                  <a:lnTo>
                    <a:pt x="4" y="306"/>
                  </a:lnTo>
                  <a:lnTo>
                    <a:pt x="14" y="286"/>
                  </a:lnTo>
                  <a:lnTo>
                    <a:pt x="32" y="260"/>
                  </a:lnTo>
                  <a:lnTo>
                    <a:pt x="56" y="230"/>
                  </a:lnTo>
                  <a:lnTo>
                    <a:pt x="56" y="230"/>
                  </a:lnTo>
                  <a:lnTo>
                    <a:pt x="96" y="180"/>
                  </a:lnTo>
                  <a:lnTo>
                    <a:pt x="140" y="136"/>
                  </a:lnTo>
                  <a:lnTo>
                    <a:pt x="182" y="94"/>
                  </a:lnTo>
                  <a:lnTo>
                    <a:pt x="228" y="56"/>
                  </a:lnTo>
                  <a:lnTo>
                    <a:pt x="228" y="56"/>
                  </a:lnTo>
                  <a:lnTo>
                    <a:pt x="176" y="62"/>
                  </a:lnTo>
                  <a:lnTo>
                    <a:pt x="146" y="64"/>
                  </a:lnTo>
                  <a:lnTo>
                    <a:pt x="146" y="64"/>
                  </a:lnTo>
                  <a:lnTo>
                    <a:pt x="122" y="62"/>
                  </a:lnTo>
                  <a:lnTo>
                    <a:pt x="112" y="58"/>
                  </a:lnTo>
                  <a:lnTo>
                    <a:pt x="106" y="56"/>
                  </a:lnTo>
                  <a:lnTo>
                    <a:pt x="100" y="52"/>
                  </a:lnTo>
                  <a:lnTo>
                    <a:pt x="96" y="46"/>
                  </a:lnTo>
                  <a:lnTo>
                    <a:pt x="92" y="40"/>
                  </a:lnTo>
                  <a:lnTo>
                    <a:pt x="92" y="32"/>
                  </a:lnTo>
                  <a:lnTo>
                    <a:pt x="92" y="32"/>
                  </a:lnTo>
                  <a:lnTo>
                    <a:pt x="94" y="22"/>
                  </a:lnTo>
                  <a:lnTo>
                    <a:pt x="98" y="16"/>
                  </a:lnTo>
                  <a:lnTo>
                    <a:pt x="98" y="16"/>
                  </a:lnTo>
                  <a:lnTo>
                    <a:pt x="106" y="10"/>
                  </a:lnTo>
                  <a:lnTo>
                    <a:pt x="112" y="10"/>
                  </a:lnTo>
                  <a:lnTo>
                    <a:pt x="112" y="10"/>
                  </a:lnTo>
                  <a:lnTo>
                    <a:pt x="142" y="12"/>
                  </a:lnTo>
                  <a:lnTo>
                    <a:pt x="142" y="12"/>
                  </a:lnTo>
                  <a:lnTo>
                    <a:pt x="168" y="14"/>
                  </a:lnTo>
                  <a:lnTo>
                    <a:pt x="168" y="14"/>
                  </a:lnTo>
                  <a:lnTo>
                    <a:pt x="192" y="14"/>
                  </a:lnTo>
                  <a:lnTo>
                    <a:pt x="216" y="12"/>
                  </a:lnTo>
                  <a:lnTo>
                    <a:pt x="238" y="8"/>
                  </a:lnTo>
                  <a:lnTo>
                    <a:pt x="262" y="4"/>
                  </a:lnTo>
                  <a:lnTo>
                    <a:pt x="262" y="4"/>
                  </a:lnTo>
                  <a:lnTo>
                    <a:pt x="278" y="2"/>
                  </a:lnTo>
                  <a:lnTo>
                    <a:pt x="290" y="0"/>
                  </a:lnTo>
                  <a:lnTo>
                    <a:pt x="290" y="0"/>
                  </a:lnTo>
                  <a:lnTo>
                    <a:pt x="298" y="0"/>
                  </a:lnTo>
                  <a:lnTo>
                    <a:pt x="304" y="2"/>
                  </a:lnTo>
                  <a:lnTo>
                    <a:pt x="310" y="6"/>
                  </a:lnTo>
                  <a:lnTo>
                    <a:pt x="314" y="10"/>
                  </a:lnTo>
                  <a:lnTo>
                    <a:pt x="314" y="10"/>
                  </a:lnTo>
                  <a:lnTo>
                    <a:pt x="320" y="18"/>
                  </a:lnTo>
                  <a:lnTo>
                    <a:pt x="322" y="28"/>
                  </a:lnTo>
                  <a:lnTo>
                    <a:pt x="322" y="28"/>
                  </a:lnTo>
                  <a:lnTo>
                    <a:pt x="320" y="38"/>
                  </a:lnTo>
                  <a:lnTo>
                    <a:pt x="314" y="48"/>
                  </a:lnTo>
                  <a:lnTo>
                    <a:pt x="304" y="58"/>
                  </a:lnTo>
                  <a:lnTo>
                    <a:pt x="290" y="68"/>
                  </a:lnTo>
                  <a:lnTo>
                    <a:pt x="290" y="68"/>
                  </a:lnTo>
                  <a:lnTo>
                    <a:pt x="212" y="132"/>
                  </a:lnTo>
                  <a:lnTo>
                    <a:pt x="184" y="158"/>
                  </a:lnTo>
                  <a:lnTo>
                    <a:pt x="162" y="178"/>
                  </a:lnTo>
                  <a:lnTo>
                    <a:pt x="162" y="178"/>
                  </a:lnTo>
                  <a:lnTo>
                    <a:pt x="138" y="206"/>
                  </a:lnTo>
                  <a:lnTo>
                    <a:pt x="116" y="232"/>
                  </a:lnTo>
                  <a:lnTo>
                    <a:pt x="98" y="256"/>
                  </a:lnTo>
                  <a:lnTo>
                    <a:pt x="82" y="278"/>
                  </a:lnTo>
                  <a:lnTo>
                    <a:pt x="82" y="2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104296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37" name="Freeform 10"/>
            <p:cNvSpPr>
              <a:spLocks noEditPoints="1"/>
            </p:cNvSpPr>
            <p:nvPr/>
          </p:nvSpPr>
          <p:spPr bwMode="auto">
            <a:xfrm>
              <a:off x="3005" y="3087"/>
              <a:ext cx="306" cy="556"/>
            </a:xfrm>
            <a:custGeom>
              <a:avLst/>
              <a:gdLst>
                <a:gd name="T0" fmla="*/ 176 w 306"/>
                <a:gd name="T1" fmla="*/ 206 h 556"/>
                <a:gd name="T2" fmla="*/ 190 w 306"/>
                <a:gd name="T3" fmla="*/ 212 h 556"/>
                <a:gd name="T4" fmla="*/ 194 w 306"/>
                <a:gd name="T5" fmla="*/ 218 h 556"/>
                <a:gd name="T6" fmla="*/ 196 w 306"/>
                <a:gd name="T7" fmla="*/ 226 h 556"/>
                <a:gd name="T8" fmla="*/ 192 w 306"/>
                <a:gd name="T9" fmla="*/ 238 h 556"/>
                <a:gd name="T10" fmla="*/ 180 w 306"/>
                <a:gd name="T11" fmla="*/ 258 h 556"/>
                <a:gd name="T12" fmla="*/ 130 w 306"/>
                <a:gd name="T13" fmla="*/ 340 h 556"/>
                <a:gd name="T14" fmla="*/ 98 w 306"/>
                <a:gd name="T15" fmla="*/ 406 h 556"/>
                <a:gd name="T16" fmla="*/ 72 w 306"/>
                <a:gd name="T17" fmla="*/ 466 h 556"/>
                <a:gd name="T18" fmla="*/ 50 w 306"/>
                <a:gd name="T19" fmla="*/ 528 h 556"/>
                <a:gd name="T20" fmla="*/ 40 w 306"/>
                <a:gd name="T21" fmla="*/ 548 h 556"/>
                <a:gd name="T22" fmla="*/ 24 w 306"/>
                <a:gd name="T23" fmla="*/ 556 h 556"/>
                <a:gd name="T24" fmla="*/ 18 w 306"/>
                <a:gd name="T25" fmla="*/ 554 h 556"/>
                <a:gd name="T26" fmla="*/ 10 w 306"/>
                <a:gd name="T27" fmla="*/ 550 h 556"/>
                <a:gd name="T28" fmla="*/ 6 w 306"/>
                <a:gd name="T29" fmla="*/ 546 h 556"/>
                <a:gd name="T30" fmla="*/ 0 w 306"/>
                <a:gd name="T31" fmla="*/ 530 h 556"/>
                <a:gd name="T32" fmla="*/ 2 w 306"/>
                <a:gd name="T33" fmla="*/ 518 h 556"/>
                <a:gd name="T34" fmla="*/ 34 w 306"/>
                <a:gd name="T35" fmla="*/ 420 h 556"/>
                <a:gd name="T36" fmla="*/ 50 w 306"/>
                <a:gd name="T37" fmla="*/ 382 h 556"/>
                <a:gd name="T38" fmla="*/ 96 w 306"/>
                <a:gd name="T39" fmla="*/ 300 h 556"/>
                <a:gd name="T40" fmla="*/ 124 w 306"/>
                <a:gd name="T41" fmla="*/ 256 h 556"/>
                <a:gd name="T42" fmla="*/ 154 w 306"/>
                <a:gd name="T43" fmla="*/ 216 h 556"/>
                <a:gd name="T44" fmla="*/ 164 w 306"/>
                <a:gd name="T45" fmla="*/ 208 h 556"/>
                <a:gd name="T46" fmla="*/ 176 w 306"/>
                <a:gd name="T47" fmla="*/ 206 h 556"/>
                <a:gd name="T48" fmla="*/ 280 w 306"/>
                <a:gd name="T49" fmla="*/ 0 h 556"/>
                <a:gd name="T50" fmla="*/ 292 w 306"/>
                <a:gd name="T51" fmla="*/ 2 h 556"/>
                <a:gd name="T52" fmla="*/ 304 w 306"/>
                <a:gd name="T53" fmla="*/ 14 h 556"/>
                <a:gd name="T54" fmla="*/ 306 w 306"/>
                <a:gd name="T55" fmla="*/ 26 h 556"/>
                <a:gd name="T56" fmla="*/ 300 w 306"/>
                <a:gd name="T57" fmla="*/ 50 h 556"/>
                <a:gd name="T58" fmla="*/ 282 w 306"/>
                <a:gd name="T59" fmla="*/ 76 h 556"/>
                <a:gd name="T60" fmla="*/ 270 w 306"/>
                <a:gd name="T61" fmla="*/ 88 h 556"/>
                <a:gd name="T62" fmla="*/ 248 w 306"/>
                <a:gd name="T63" fmla="*/ 102 h 556"/>
                <a:gd name="T64" fmla="*/ 236 w 306"/>
                <a:gd name="T65" fmla="*/ 104 h 556"/>
                <a:gd name="T66" fmla="*/ 220 w 306"/>
                <a:gd name="T67" fmla="*/ 96 h 556"/>
                <a:gd name="T68" fmla="*/ 214 w 306"/>
                <a:gd name="T69" fmla="*/ 88 h 556"/>
                <a:gd name="T70" fmla="*/ 212 w 306"/>
                <a:gd name="T71" fmla="*/ 78 h 556"/>
                <a:gd name="T72" fmla="*/ 220 w 306"/>
                <a:gd name="T73" fmla="*/ 52 h 556"/>
                <a:gd name="T74" fmla="*/ 242 w 306"/>
                <a:gd name="T75" fmla="*/ 22 h 556"/>
                <a:gd name="T76" fmla="*/ 252 w 306"/>
                <a:gd name="T77" fmla="*/ 12 h 556"/>
                <a:gd name="T78" fmla="*/ 272 w 306"/>
                <a:gd name="T79" fmla="*/ 2 h 556"/>
                <a:gd name="T80" fmla="*/ 280 w 306"/>
                <a:gd name="T81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6" h="556">
                  <a:moveTo>
                    <a:pt x="176" y="206"/>
                  </a:moveTo>
                  <a:lnTo>
                    <a:pt x="176" y="206"/>
                  </a:lnTo>
                  <a:lnTo>
                    <a:pt x="184" y="208"/>
                  </a:lnTo>
                  <a:lnTo>
                    <a:pt x="190" y="212"/>
                  </a:lnTo>
                  <a:lnTo>
                    <a:pt x="190" y="212"/>
                  </a:lnTo>
                  <a:lnTo>
                    <a:pt x="194" y="218"/>
                  </a:lnTo>
                  <a:lnTo>
                    <a:pt x="196" y="226"/>
                  </a:lnTo>
                  <a:lnTo>
                    <a:pt x="196" y="226"/>
                  </a:lnTo>
                  <a:lnTo>
                    <a:pt x="194" y="230"/>
                  </a:lnTo>
                  <a:lnTo>
                    <a:pt x="192" y="238"/>
                  </a:lnTo>
                  <a:lnTo>
                    <a:pt x="180" y="258"/>
                  </a:lnTo>
                  <a:lnTo>
                    <a:pt x="180" y="258"/>
                  </a:lnTo>
                  <a:lnTo>
                    <a:pt x="152" y="302"/>
                  </a:lnTo>
                  <a:lnTo>
                    <a:pt x="130" y="340"/>
                  </a:lnTo>
                  <a:lnTo>
                    <a:pt x="112" y="374"/>
                  </a:lnTo>
                  <a:lnTo>
                    <a:pt x="98" y="406"/>
                  </a:lnTo>
                  <a:lnTo>
                    <a:pt x="98" y="406"/>
                  </a:lnTo>
                  <a:lnTo>
                    <a:pt x="72" y="466"/>
                  </a:lnTo>
                  <a:lnTo>
                    <a:pt x="50" y="528"/>
                  </a:lnTo>
                  <a:lnTo>
                    <a:pt x="50" y="528"/>
                  </a:lnTo>
                  <a:lnTo>
                    <a:pt x="46" y="540"/>
                  </a:lnTo>
                  <a:lnTo>
                    <a:pt x="40" y="548"/>
                  </a:lnTo>
                  <a:lnTo>
                    <a:pt x="32" y="554"/>
                  </a:lnTo>
                  <a:lnTo>
                    <a:pt x="24" y="556"/>
                  </a:lnTo>
                  <a:lnTo>
                    <a:pt x="24" y="556"/>
                  </a:lnTo>
                  <a:lnTo>
                    <a:pt x="18" y="554"/>
                  </a:lnTo>
                  <a:lnTo>
                    <a:pt x="14" y="552"/>
                  </a:lnTo>
                  <a:lnTo>
                    <a:pt x="10" y="550"/>
                  </a:lnTo>
                  <a:lnTo>
                    <a:pt x="6" y="546"/>
                  </a:lnTo>
                  <a:lnTo>
                    <a:pt x="6" y="546"/>
                  </a:lnTo>
                  <a:lnTo>
                    <a:pt x="0" y="538"/>
                  </a:lnTo>
                  <a:lnTo>
                    <a:pt x="0" y="530"/>
                  </a:lnTo>
                  <a:lnTo>
                    <a:pt x="0" y="530"/>
                  </a:lnTo>
                  <a:lnTo>
                    <a:pt x="2" y="518"/>
                  </a:lnTo>
                  <a:lnTo>
                    <a:pt x="8" y="494"/>
                  </a:lnTo>
                  <a:lnTo>
                    <a:pt x="34" y="420"/>
                  </a:lnTo>
                  <a:lnTo>
                    <a:pt x="34" y="420"/>
                  </a:lnTo>
                  <a:lnTo>
                    <a:pt x="50" y="382"/>
                  </a:lnTo>
                  <a:lnTo>
                    <a:pt x="72" y="342"/>
                  </a:lnTo>
                  <a:lnTo>
                    <a:pt x="96" y="300"/>
                  </a:lnTo>
                  <a:lnTo>
                    <a:pt x="124" y="256"/>
                  </a:lnTo>
                  <a:lnTo>
                    <a:pt x="124" y="256"/>
                  </a:lnTo>
                  <a:lnTo>
                    <a:pt x="142" y="232"/>
                  </a:lnTo>
                  <a:lnTo>
                    <a:pt x="154" y="216"/>
                  </a:lnTo>
                  <a:lnTo>
                    <a:pt x="154" y="216"/>
                  </a:lnTo>
                  <a:lnTo>
                    <a:pt x="164" y="208"/>
                  </a:lnTo>
                  <a:lnTo>
                    <a:pt x="170" y="206"/>
                  </a:lnTo>
                  <a:lnTo>
                    <a:pt x="176" y="206"/>
                  </a:lnTo>
                  <a:lnTo>
                    <a:pt x="176" y="206"/>
                  </a:lnTo>
                  <a:close/>
                  <a:moveTo>
                    <a:pt x="280" y="0"/>
                  </a:moveTo>
                  <a:lnTo>
                    <a:pt x="280" y="0"/>
                  </a:lnTo>
                  <a:lnTo>
                    <a:pt x="292" y="2"/>
                  </a:lnTo>
                  <a:lnTo>
                    <a:pt x="300" y="6"/>
                  </a:lnTo>
                  <a:lnTo>
                    <a:pt x="304" y="14"/>
                  </a:lnTo>
                  <a:lnTo>
                    <a:pt x="306" y="26"/>
                  </a:lnTo>
                  <a:lnTo>
                    <a:pt x="306" y="26"/>
                  </a:lnTo>
                  <a:lnTo>
                    <a:pt x="304" y="38"/>
                  </a:lnTo>
                  <a:lnTo>
                    <a:pt x="300" y="50"/>
                  </a:lnTo>
                  <a:lnTo>
                    <a:pt x="292" y="64"/>
                  </a:lnTo>
                  <a:lnTo>
                    <a:pt x="282" y="76"/>
                  </a:lnTo>
                  <a:lnTo>
                    <a:pt x="282" y="76"/>
                  </a:lnTo>
                  <a:lnTo>
                    <a:pt x="270" y="88"/>
                  </a:lnTo>
                  <a:lnTo>
                    <a:pt x="258" y="98"/>
                  </a:lnTo>
                  <a:lnTo>
                    <a:pt x="248" y="102"/>
                  </a:lnTo>
                  <a:lnTo>
                    <a:pt x="236" y="104"/>
                  </a:lnTo>
                  <a:lnTo>
                    <a:pt x="236" y="104"/>
                  </a:lnTo>
                  <a:lnTo>
                    <a:pt x="226" y="102"/>
                  </a:lnTo>
                  <a:lnTo>
                    <a:pt x="220" y="96"/>
                  </a:lnTo>
                  <a:lnTo>
                    <a:pt x="220" y="96"/>
                  </a:lnTo>
                  <a:lnTo>
                    <a:pt x="214" y="88"/>
                  </a:lnTo>
                  <a:lnTo>
                    <a:pt x="212" y="78"/>
                  </a:lnTo>
                  <a:lnTo>
                    <a:pt x="212" y="78"/>
                  </a:lnTo>
                  <a:lnTo>
                    <a:pt x="214" y="66"/>
                  </a:lnTo>
                  <a:lnTo>
                    <a:pt x="220" y="52"/>
                  </a:lnTo>
                  <a:lnTo>
                    <a:pt x="228" y="36"/>
                  </a:lnTo>
                  <a:lnTo>
                    <a:pt x="242" y="22"/>
                  </a:lnTo>
                  <a:lnTo>
                    <a:pt x="242" y="22"/>
                  </a:lnTo>
                  <a:lnTo>
                    <a:pt x="252" y="12"/>
                  </a:lnTo>
                  <a:lnTo>
                    <a:pt x="262" y="6"/>
                  </a:lnTo>
                  <a:lnTo>
                    <a:pt x="272" y="2"/>
                  </a:lnTo>
                  <a:lnTo>
                    <a:pt x="280" y="0"/>
                  </a:lnTo>
                  <a:lnTo>
                    <a:pt x="2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104296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38" name="Freeform 11"/>
            <p:cNvSpPr>
              <a:spLocks/>
            </p:cNvSpPr>
            <p:nvPr/>
          </p:nvSpPr>
          <p:spPr bwMode="auto">
            <a:xfrm>
              <a:off x="3157" y="3309"/>
              <a:ext cx="322" cy="380"/>
            </a:xfrm>
            <a:custGeom>
              <a:avLst/>
              <a:gdLst>
                <a:gd name="T0" fmla="*/ 130 w 322"/>
                <a:gd name="T1" fmla="*/ 126 h 380"/>
                <a:gd name="T2" fmla="*/ 144 w 322"/>
                <a:gd name="T3" fmla="*/ 112 h 380"/>
                <a:gd name="T4" fmla="*/ 220 w 322"/>
                <a:gd name="T5" fmla="*/ 44 h 380"/>
                <a:gd name="T6" fmla="*/ 260 w 322"/>
                <a:gd name="T7" fmla="*/ 16 h 380"/>
                <a:gd name="T8" fmla="*/ 288 w 322"/>
                <a:gd name="T9" fmla="*/ 0 h 380"/>
                <a:gd name="T10" fmla="*/ 300 w 322"/>
                <a:gd name="T11" fmla="*/ 0 h 380"/>
                <a:gd name="T12" fmla="*/ 316 w 322"/>
                <a:gd name="T13" fmla="*/ 6 h 380"/>
                <a:gd name="T14" fmla="*/ 322 w 322"/>
                <a:gd name="T15" fmla="*/ 24 h 380"/>
                <a:gd name="T16" fmla="*/ 320 w 322"/>
                <a:gd name="T17" fmla="*/ 32 h 380"/>
                <a:gd name="T18" fmla="*/ 310 w 322"/>
                <a:gd name="T19" fmla="*/ 52 h 380"/>
                <a:gd name="T20" fmla="*/ 302 w 322"/>
                <a:gd name="T21" fmla="*/ 62 h 380"/>
                <a:gd name="T22" fmla="*/ 256 w 322"/>
                <a:gd name="T23" fmla="*/ 122 h 380"/>
                <a:gd name="T24" fmla="*/ 222 w 322"/>
                <a:gd name="T25" fmla="*/ 178 h 380"/>
                <a:gd name="T26" fmla="*/ 202 w 322"/>
                <a:gd name="T27" fmla="*/ 232 h 380"/>
                <a:gd name="T28" fmla="*/ 196 w 322"/>
                <a:gd name="T29" fmla="*/ 280 h 380"/>
                <a:gd name="T30" fmla="*/ 196 w 322"/>
                <a:gd name="T31" fmla="*/ 296 h 380"/>
                <a:gd name="T32" fmla="*/ 206 w 322"/>
                <a:gd name="T33" fmla="*/ 324 h 380"/>
                <a:gd name="T34" fmla="*/ 212 w 322"/>
                <a:gd name="T35" fmla="*/ 338 h 380"/>
                <a:gd name="T36" fmla="*/ 220 w 322"/>
                <a:gd name="T37" fmla="*/ 358 h 380"/>
                <a:gd name="T38" fmla="*/ 218 w 322"/>
                <a:gd name="T39" fmla="*/ 366 h 380"/>
                <a:gd name="T40" fmla="*/ 214 w 322"/>
                <a:gd name="T41" fmla="*/ 372 h 380"/>
                <a:gd name="T42" fmla="*/ 196 w 322"/>
                <a:gd name="T43" fmla="*/ 380 h 380"/>
                <a:gd name="T44" fmla="*/ 186 w 322"/>
                <a:gd name="T45" fmla="*/ 378 h 380"/>
                <a:gd name="T46" fmla="*/ 166 w 322"/>
                <a:gd name="T47" fmla="*/ 362 h 380"/>
                <a:gd name="T48" fmla="*/ 158 w 322"/>
                <a:gd name="T49" fmla="*/ 350 h 380"/>
                <a:gd name="T50" fmla="*/ 146 w 322"/>
                <a:gd name="T51" fmla="*/ 320 h 380"/>
                <a:gd name="T52" fmla="*/ 144 w 322"/>
                <a:gd name="T53" fmla="*/ 284 h 380"/>
                <a:gd name="T54" fmla="*/ 144 w 322"/>
                <a:gd name="T55" fmla="*/ 266 h 380"/>
                <a:gd name="T56" fmla="*/ 150 w 322"/>
                <a:gd name="T57" fmla="*/ 226 h 380"/>
                <a:gd name="T58" fmla="*/ 166 w 322"/>
                <a:gd name="T59" fmla="*/ 184 h 380"/>
                <a:gd name="T60" fmla="*/ 186 w 322"/>
                <a:gd name="T61" fmla="*/ 140 h 380"/>
                <a:gd name="T62" fmla="*/ 200 w 322"/>
                <a:gd name="T63" fmla="*/ 118 h 380"/>
                <a:gd name="T64" fmla="*/ 162 w 322"/>
                <a:gd name="T65" fmla="*/ 148 h 380"/>
                <a:gd name="T66" fmla="*/ 126 w 322"/>
                <a:gd name="T67" fmla="*/ 186 h 380"/>
                <a:gd name="T68" fmla="*/ 92 w 322"/>
                <a:gd name="T69" fmla="*/ 232 h 380"/>
                <a:gd name="T70" fmla="*/ 60 w 322"/>
                <a:gd name="T71" fmla="*/ 290 h 380"/>
                <a:gd name="T72" fmla="*/ 50 w 322"/>
                <a:gd name="T73" fmla="*/ 302 h 380"/>
                <a:gd name="T74" fmla="*/ 34 w 322"/>
                <a:gd name="T75" fmla="*/ 316 h 380"/>
                <a:gd name="T76" fmla="*/ 24 w 322"/>
                <a:gd name="T77" fmla="*/ 318 h 380"/>
                <a:gd name="T78" fmla="*/ 8 w 322"/>
                <a:gd name="T79" fmla="*/ 312 h 380"/>
                <a:gd name="T80" fmla="*/ 2 w 322"/>
                <a:gd name="T81" fmla="*/ 304 h 380"/>
                <a:gd name="T82" fmla="*/ 0 w 322"/>
                <a:gd name="T83" fmla="*/ 292 h 380"/>
                <a:gd name="T84" fmla="*/ 4 w 322"/>
                <a:gd name="T85" fmla="*/ 272 h 380"/>
                <a:gd name="T86" fmla="*/ 38 w 322"/>
                <a:gd name="T87" fmla="*/ 192 h 380"/>
                <a:gd name="T88" fmla="*/ 68 w 322"/>
                <a:gd name="T89" fmla="*/ 136 h 380"/>
                <a:gd name="T90" fmla="*/ 126 w 322"/>
                <a:gd name="T91" fmla="*/ 36 h 380"/>
                <a:gd name="T92" fmla="*/ 136 w 322"/>
                <a:gd name="T93" fmla="*/ 22 h 380"/>
                <a:gd name="T94" fmla="*/ 154 w 322"/>
                <a:gd name="T95" fmla="*/ 6 h 380"/>
                <a:gd name="T96" fmla="*/ 162 w 322"/>
                <a:gd name="T97" fmla="*/ 4 h 380"/>
                <a:gd name="T98" fmla="*/ 176 w 322"/>
                <a:gd name="T99" fmla="*/ 12 h 380"/>
                <a:gd name="T100" fmla="*/ 182 w 322"/>
                <a:gd name="T101" fmla="*/ 20 h 380"/>
                <a:gd name="T102" fmla="*/ 184 w 322"/>
                <a:gd name="T103" fmla="*/ 30 h 380"/>
                <a:gd name="T104" fmla="*/ 180 w 322"/>
                <a:gd name="T105" fmla="*/ 44 h 380"/>
                <a:gd name="T106" fmla="*/ 168 w 322"/>
                <a:gd name="T107" fmla="*/ 64 h 380"/>
                <a:gd name="T108" fmla="*/ 130 w 322"/>
                <a:gd name="T109" fmla="*/ 126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22" h="380">
                  <a:moveTo>
                    <a:pt x="130" y="126"/>
                  </a:moveTo>
                  <a:lnTo>
                    <a:pt x="130" y="126"/>
                  </a:lnTo>
                  <a:lnTo>
                    <a:pt x="144" y="112"/>
                  </a:lnTo>
                  <a:lnTo>
                    <a:pt x="144" y="112"/>
                  </a:lnTo>
                  <a:lnTo>
                    <a:pt x="198" y="62"/>
                  </a:lnTo>
                  <a:lnTo>
                    <a:pt x="220" y="44"/>
                  </a:lnTo>
                  <a:lnTo>
                    <a:pt x="240" y="28"/>
                  </a:lnTo>
                  <a:lnTo>
                    <a:pt x="260" y="16"/>
                  </a:lnTo>
                  <a:lnTo>
                    <a:pt x="274" y="6"/>
                  </a:lnTo>
                  <a:lnTo>
                    <a:pt x="288" y="0"/>
                  </a:lnTo>
                  <a:lnTo>
                    <a:pt x="300" y="0"/>
                  </a:lnTo>
                  <a:lnTo>
                    <a:pt x="300" y="0"/>
                  </a:lnTo>
                  <a:lnTo>
                    <a:pt x="308" y="0"/>
                  </a:lnTo>
                  <a:lnTo>
                    <a:pt x="316" y="6"/>
                  </a:lnTo>
                  <a:lnTo>
                    <a:pt x="320" y="12"/>
                  </a:lnTo>
                  <a:lnTo>
                    <a:pt x="322" y="24"/>
                  </a:lnTo>
                  <a:lnTo>
                    <a:pt x="322" y="24"/>
                  </a:lnTo>
                  <a:lnTo>
                    <a:pt x="320" y="32"/>
                  </a:lnTo>
                  <a:lnTo>
                    <a:pt x="316" y="42"/>
                  </a:lnTo>
                  <a:lnTo>
                    <a:pt x="310" y="52"/>
                  </a:lnTo>
                  <a:lnTo>
                    <a:pt x="302" y="62"/>
                  </a:lnTo>
                  <a:lnTo>
                    <a:pt x="302" y="62"/>
                  </a:lnTo>
                  <a:lnTo>
                    <a:pt x="276" y="92"/>
                  </a:lnTo>
                  <a:lnTo>
                    <a:pt x="256" y="122"/>
                  </a:lnTo>
                  <a:lnTo>
                    <a:pt x="238" y="152"/>
                  </a:lnTo>
                  <a:lnTo>
                    <a:pt x="222" y="178"/>
                  </a:lnTo>
                  <a:lnTo>
                    <a:pt x="210" y="206"/>
                  </a:lnTo>
                  <a:lnTo>
                    <a:pt x="202" y="232"/>
                  </a:lnTo>
                  <a:lnTo>
                    <a:pt x="198" y="256"/>
                  </a:lnTo>
                  <a:lnTo>
                    <a:pt x="196" y="280"/>
                  </a:lnTo>
                  <a:lnTo>
                    <a:pt x="196" y="280"/>
                  </a:lnTo>
                  <a:lnTo>
                    <a:pt x="196" y="296"/>
                  </a:lnTo>
                  <a:lnTo>
                    <a:pt x="200" y="310"/>
                  </a:lnTo>
                  <a:lnTo>
                    <a:pt x="206" y="324"/>
                  </a:lnTo>
                  <a:lnTo>
                    <a:pt x="212" y="338"/>
                  </a:lnTo>
                  <a:lnTo>
                    <a:pt x="212" y="338"/>
                  </a:lnTo>
                  <a:lnTo>
                    <a:pt x="218" y="350"/>
                  </a:lnTo>
                  <a:lnTo>
                    <a:pt x="220" y="358"/>
                  </a:lnTo>
                  <a:lnTo>
                    <a:pt x="220" y="358"/>
                  </a:lnTo>
                  <a:lnTo>
                    <a:pt x="218" y="366"/>
                  </a:lnTo>
                  <a:lnTo>
                    <a:pt x="214" y="372"/>
                  </a:lnTo>
                  <a:lnTo>
                    <a:pt x="214" y="372"/>
                  </a:lnTo>
                  <a:lnTo>
                    <a:pt x="206" y="378"/>
                  </a:lnTo>
                  <a:lnTo>
                    <a:pt x="196" y="380"/>
                  </a:lnTo>
                  <a:lnTo>
                    <a:pt x="196" y="380"/>
                  </a:lnTo>
                  <a:lnTo>
                    <a:pt x="186" y="378"/>
                  </a:lnTo>
                  <a:lnTo>
                    <a:pt x="176" y="372"/>
                  </a:lnTo>
                  <a:lnTo>
                    <a:pt x="166" y="362"/>
                  </a:lnTo>
                  <a:lnTo>
                    <a:pt x="158" y="350"/>
                  </a:lnTo>
                  <a:lnTo>
                    <a:pt x="158" y="350"/>
                  </a:lnTo>
                  <a:lnTo>
                    <a:pt x="152" y="336"/>
                  </a:lnTo>
                  <a:lnTo>
                    <a:pt x="146" y="320"/>
                  </a:lnTo>
                  <a:lnTo>
                    <a:pt x="144" y="302"/>
                  </a:lnTo>
                  <a:lnTo>
                    <a:pt x="144" y="284"/>
                  </a:lnTo>
                  <a:lnTo>
                    <a:pt x="144" y="284"/>
                  </a:lnTo>
                  <a:lnTo>
                    <a:pt x="144" y="266"/>
                  </a:lnTo>
                  <a:lnTo>
                    <a:pt x="146" y="246"/>
                  </a:lnTo>
                  <a:lnTo>
                    <a:pt x="150" y="226"/>
                  </a:lnTo>
                  <a:lnTo>
                    <a:pt x="158" y="206"/>
                  </a:lnTo>
                  <a:lnTo>
                    <a:pt x="166" y="184"/>
                  </a:lnTo>
                  <a:lnTo>
                    <a:pt x="174" y="162"/>
                  </a:lnTo>
                  <a:lnTo>
                    <a:pt x="186" y="140"/>
                  </a:lnTo>
                  <a:lnTo>
                    <a:pt x="200" y="118"/>
                  </a:lnTo>
                  <a:lnTo>
                    <a:pt x="200" y="118"/>
                  </a:lnTo>
                  <a:lnTo>
                    <a:pt x="180" y="132"/>
                  </a:lnTo>
                  <a:lnTo>
                    <a:pt x="162" y="148"/>
                  </a:lnTo>
                  <a:lnTo>
                    <a:pt x="144" y="166"/>
                  </a:lnTo>
                  <a:lnTo>
                    <a:pt x="126" y="186"/>
                  </a:lnTo>
                  <a:lnTo>
                    <a:pt x="110" y="208"/>
                  </a:lnTo>
                  <a:lnTo>
                    <a:pt x="92" y="232"/>
                  </a:lnTo>
                  <a:lnTo>
                    <a:pt x="76" y="260"/>
                  </a:lnTo>
                  <a:lnTo>
                    <a:pt x="60" y="290"/>
                  </a:lnTo>
                  <a:lnTo>
                    <a:pt x="60" y="290"/>
                  </a:lnTo>
                  <a:lnTo>
                    <a:pt x="50" y="302"/>
                  </a:lnTo>
                  <a:lnTo>
                    <a:pt x="42" y="312"/>
                  </a:lnTo>
                  <a:lnTo>
                    <a:pt x="34" y="316"/>
                  </a:lnTo>
                  <a:lnTo>
                    <a:pt x="24" y="318"/>
                  </a:lnTo>
                  <a:lnTo>
                    <a:pt x="24" y="318"/>
                  </a:lnTo>
                  <a:lnTo>
                    <a:pt x="16" y="318"/>
                  </a:lnTo>
                  <a:lnTo>
                    <a:pt x="8" y="312"/>
                  </a:lnTo>
                  <a:lnTo>
                    <a:pt x="8" y="312"/>
                  </a:lnTo>
                  <a:lnTo>
                    <a:pt x="2" y="304"/>
                  </a:lnTo>
                  <a:lnTo>
                    <a:pt x="0" y="292"/>
                  </a:lnTo>
                  <a:lnTo>
                    <a:pt x="0" y="292"/>
                  </a:lnTo>
                  <a:lnTo>
                    <a:pt x="2" y="284"/>
                  </a:lnTo>
                  <a:lnTo>
                    <a:pt x="4" y="272"/>
                  </a:lnTo>
                  <a:lnTo>
                    <a:pt x="18" y="238"/>
                  </a:lnTo>
                  <a:lnTo>
                    <a:pt x="38" y="192"/>
                  </a:lnTo>
                  <a:lnTo>
                    <a:pt x="68" y="136"/>
                  </a:lnTo>
                  <a:lnTo>
                    <a:pt x="68" y="136"/>
                  </a:lnTo>
                  <a:lnTo>
                    <a:pt x="102" y="76"/>
                  </a:lnTo>
                  <a:lnTo>
                    <a:pt x="126" y="36"/>
                  </a:lnTo>
                  <a:lnTo>
                    <a:pt x="126" y="36"/>
                  </a:lnTo>
                  <a:lnTo>
                    <a:pt x="136" y="22"/>
                  </a:lnTo>
                  <a:lnTo>
                    <a:pt x="146" y="12"/>
                  </a:lnTo>
                  <a:lnTo>
                    <a:pt x="154" y="6"/>
                  </a:lnTo>
                  <a:lnTo>
                    <a:pt x="162" y="4"/>
                  </a:lnTo>
                  <a:lnTo>
                    <a:pt x="162" y="4"/>
                  </a:lnTo>
                  <a:lnTo>
                    <a:pt x="170" y="6"/>
                  </a:lnTo>
                  <a:lnTo>
                    <a:pt x="176" y="12"/>
                  </a:lnTo>
                  <a:lnTo>
                    <a:pt x="176" y="12"/>
                  </a:lnTo>
                  <a:lnTo>
                    <a:pt x="182" y="20"/>
                  </a:lnTo>
                  <a:lnTo>
                    <a:pt x="184" y="30"/>
                  </a:lnTo>
                  <a:lnTo>
                    <a:pt x="184" y="30"/>
                  </a:lnTo>
                  <a:lnTo>
                    <a:pt x="184" y="36"/>
                  </a:lnTo>
                  <a:lnTo>
                    <a:pt x="180" y="44"/>
                  </a:lnTo>
                  <a:lnTo>
                    <a:pt x="168" y="64"/>
                  </a:lnTo>
                  <a:lnTo>
                    <a:pt x="168" y="64"/>
                  </a:lnTo>
                  <a:lnTo>
                    <a:pt x="146" y="96"/>
                  </a:lnTo>
                  <a:lnTo>
                    <a:pt x="130" y="126"/>
                  </a:lnTo>
                  <a:lnTo>
                    <a:pt x="130" y="1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104296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39" name="Freeform 12"/>
            <p:cNvSpPr>
              <a:spLocks noEditPoints="1"/>
            </p:cNvSpPr>
            <p:nvPr/>
          </p:nvSpPr>
          <p:spPr bwMode="auto">
            <a:xfrm>
              <a:off x="3463" y="3285"/>
              <a:ext cx="310" cy="340"/>
            </a:xfrm>
            <a:custGeom>
              <a:avLst/>
              <a:gdLst>
                <a:gd name="T0" fmla="*/ 58 w 310"/>
                <a:gd name="T1" fmla="*/ 244 h 340"/>
                <a:gd name="T2" fmla="*/ 58 w 310"/>
                <a:gd name="T3" fmla="*/ 254 h 340"/>
                <a:gd name="T4" fmla="*/ 64 w 310"/>
                <a:gd name="T5" fmla="*/ 264 h 340"/>
                <a:gd name="T6" fmla="*/ 82 w 310"/>
                <a:gd name="T7" fmla="*/ 280 h 340"/>
                <a:gd name="T8" fmla="*/ 108 w 310"/>
                <a:gd name="T9" fmla="*/ 284 h 340"/>
                <a:gd name="T10" fmla="*/ 126 w 310"/>
                <a:gd name="T11" fmla="*/ 284 h 340"/>
                <a:gd name="T12" fmla="*/ 164 w 310"/>
                <a:gd name="T13" fmla="*/ 270 h 340"/>
                <a:gd name="T14" fmla="*/ 204 w 310"/>
                <a:gd name="T15" fmla="*/ 244 h 340"/>
                <a:gd name="T16" fmla="*/ 246 w 310"/>
                <a:gd name="T17" fmla="*/ 204 h 340"/>
                <a:gd name="T18" fmla="*/ 270 w 310"/>
                <a:gd name="T19" fmla="*/ 178 h 340"/>
                <a:gd name="T20" fmla="*/ 284 w 310"/>
                <a:gd name="T21" fmla="*/ 164 h 340"/>
                <a:gd name="T22" fmla="*/ 296 w 310"/>
                <a:gd name="T23" fmla="*/ 160 h 340"/>
                <a:gd name="T24" fmla="*/ 302 w 310"/>
                <a:gd name="T25" fmla="*/ 162 h 340"/>
                <a:gd name="T26" fmla="*/ 308 w 310"/>
                <a:gd name="T27" fmla="*/ 166 h 340"/>
                <a:gd name="T28" fmla="*/ 310 w 310"/>
                <a:gd name="T29" fmla="*/ 174 h 340"/>
                <a:gd name="T30" fmla="*/ 310 w 310"/>
                <a:gd name="T31" fmla="*/ 180 h 340"/>
                <a:gd name="T32" fmla="*/ 298 w 310"/>
                <a:gd name="T33" fmla="*/ 204 h 340"/>
                <a:gd name="T34" fmla="*/ 258 w 310"/>
                <a:gd name="T35" fmla="*/ 248 h 340"/>
                <a:gd name="T36" fmla="*/ 236 w 310"/>
                <a:gd name="T37" fmla="*/ 268 h 340"/>
                <a:gd name="T38" fmla="*/ 192 w 310"/>
                <a:gd name="T39" fmla="*/ 300 h 340"/>
                <a:gd name="T40" fmla="*/ 168 w 310"/>
                <a:gd name="T41" fmla="*/ 314 h 340"/>
                <a:gd name="T42" fmla="*/ 124 w 310"/>
                <a:gd name="T43" fmla="*/ 332 h 340"/>
                <a:gd name="T44" fmla="*/ 82 w 310"/>
                <a:gd name="T45" fmla="*/ 340 h 340"/>
                <a:gd name="T46" fmla="*/ 62 w 310"/>
                <a:gd name="T47" fmla="*/ 338 h 340"/>
                <a:gd name="T48" fmla="*/ 28 w 310"/>
                <a:gd name="T49" fmla="*/ 324 h 340"/>
                <a:gd name="T50" fmla="*/ 16 w 310"/>
                <a:gd name="T51" fmla="*/ 310 h 340"/>
                <a:gd name="T52" fmla="*/ 4 w 310"/>
                <a:gd name="T53" fmla="*/ 286 h 340"/>
                <a:gd name="T54" fmla="*/ 0 w 310"/>
                <a:gd name="T55" fmla="*/ 256 h 340"/>
                <a:gd name="T56" fmla="*/ 0 w 310"/>
                <a:gd name="T57" fmla="*/ 232 h 340"/>
                <a:gd name="T58" fmla="*/ 12 w 310"/>
                <a:gd name="T59" fmla="*/ 186 h 340"/>
                <a:gd name="T60" fmla="*/ 34 w 310"/>
                <a:gd name="T61" fmla="*/ 140 h 340"/>
                <a:gd name="T62" fmla="*/ 68 w 310"/>
                <a:gd name="T63" fmla="*/ 96 h 340"/>
                <a:gd name="T64" fmla="*/ 88 w 310"/>
                <a:gd name="T65" fmla="*/ 72 h 340"/>
                <a:gd name="T66" fmla="*/ 122 w 310"/>
                <a:gd name="T67" fmla="*/ 40 h 340"/>
                <a:gd name="T68" fmla="*/ 154 w 310"/>
                <a:gd name="T69" fmla="*/ 18 h 340"/>
                <a:gd name="T70" fmla="*/ 184 w 310"/>
                <a:gd name="T71" fmla="*/ 4 h 340"/>
                <a:gd name="T72" fmla="*/ 212 w 310"/>
                <a:gd name="T73" fmla="*/ 0 h 340"/>
                <a:gd name="T74" fmla="*/ 226 w 310"/>
                <a:gd name="T75" fmla="*/ 2 h 340"/>
                <a:gd name="T76" fmla="*/ 238 w 310"/>
                <a:gd name="T77" fmla="*/ 8 h 340"/>
                <a:gd name="T78" fmla="*/ 250 w 310"/>
                <a:gd name="T79" fmla="*/ 22 h 340"/>
                <a:gd name="T80" fmla="*/ 254 w 310"/>
                <a:gd name="T81" fmla="*/ 38 h 340"/>
                <a:gd name="T82" fmla="*/ 252 w 310"/>
                <a:gd name="T83" fmla="*/ 54 h 340"/>
                <a:gd name="T84" fmla="*/ 238 w 310"/>
                <a:gd name="T85" fmla="*/ 90 h 340"/>
                <a:gd name="T86" fmla="*/ 226 w 310"/>
                <a:gd name="T87" fmla="*/ 110 h 340"/>
                <a:gd name="T88" fmla="*/ 194 w 310"/>
                <a:gd name="T89" fmla="*/ 152 h 340"/>
                <a:gd name="T90" fmla="*/ 156 w 310"/>
                <a:gd name="T91" fmla="*/ 186 h 340"/>
                <a:gd name="T92" fmla="*/ 110 w 310"/>
                <a:gd name="T93" fmla="*/ 214 h 340"/>
                <a:gd name="T94" fmla="*/ 58 w 310"/>
                <a:gd name="T95" fmla="*/ 234 h 340"/>
                <a:gd name="T96" fmla="*/ 70 w 310"/>
                <a:gd name="T97" fmla="*/ 190 h 340"/>
                <a:gd name="T98" fmla="*/ 104 w 310"/>
                <a:gd name="T99" fmla="*/ 176 h 340"/>
                <a:gd name="T100" fmla="*/ 130 w 310"/>
                <a:gd name="T101" fmla="*/ 160 h 340"/>
                <a:gd name="T102" fmla="*/ 148 w 310"/>
                <a:gd name="T103" fmla="*/ 144 h 340"/>
                <a:gd name="T104" fmla="*/ 180 w 310"/>
                <a:gd name="T105" fmla="*/ 110 h 340"/>
                <a:gd name="T106" fmla="*/ 192 w 310"/>
                <a:gd name="T107" fmla="*/ 92 h 340"/>
                <a:gd name="T108" fmla="*/ 200 w 310"/>
                <a:gd name="T109" fmla="*/ 68 h 340"/>
                <a:gd name="T110" fmla="*/ 200 w 310"/>
                <a:gd name="T111" fmla="*/ 64 h 340"/>
                <a:gd name="T112" fmla="*/ 194 w 310"/>
                <a:gd name="T113" fmla="*/ 58 h 340"/>
                <a:gd name="T114" fmla="*/ 190 w 310"/>
                <a:gd name="T115" fmla="*/ 58 h 340"/>
                <a:gd name="T116" fmla="*/ 172 w 310"/>
                <a:gd name="T117" fmla="*/ 62 h 340"/>
                <a:gd name="T118" fmla="*/ 148 w 310"/>
                <a:gd name="T119" fmla="*/ 80 h 340"/>
                <a:gd name="T120" fmla="*/ 126 w 310"/>
                <a:gd name="T121" fmla="*/ 100 h 340"/>
                <a:gd name="T122" fmla="*/ 86 w 310"/>
                <a:gd name="T123" fmla="*/ 156 h 340"/>
                <a:gd name="T124" fmla="*/ 70 w 310"/>
                <a:gd name="T125" fmla="*/ 19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10" h="340">
                  <a:moveTo>
                    <a:pt x="58" y="234"/>
                  </a:moveTo>
                  <a:lnTo>
                    <a:pt x="58" y="244"/>
                  </a:lnTo>
                  <a:lnTo>
                    <a:pt x="58" y="244"/>
                  </a:lnTo>
                  <a:lnTo>
                    <a:pt x="58" y="254"/>
                  </a:lnTo>
                  <a:lnTo>
                    <a:pt x="64" y="264"/>
                  </a:lnTo>
                  <a:lnTo>
                    <a:pt x="64" y="264"/>
                  </a:lnTo>
                  <a:lnTo>
                    <a:pt x="72" y="274"/>
                  </a:lnTo>
                  <a:lnTo>
                    <a:pt x="82" y="280"/>
                  </a:lnTo>
                  <a:lnTo>
                    <a:pt x="94" y="284"/>
                  </a:lnTo>
                  <a:lnTo>
                    <a:pt x="108" y="284"/>
                  </a:lnTo>
                  <a:lnTo>
                    <a:pt x="108" y="284"/>
                  </a:lnTo>
                  <a:lnTo>
                    <a:pt x="126" y="284"/>
                  </a:lnTo>
                  <a:lnTo>
                    <a:pt x="144" y="278"/>
                  </a:lnTo>
                  <a:lnTo>
                    <a:pt x="164" y="270"/>
                  </a:lnTo>
                  <a:lnTo>
                    <a:pt x="184" y="258"/>
                  </a:lnTo>
                  <a:lnTo>
                    <a:pt x="204" y="244"/>
                  </a:lnTo>
                  <a:lnTo>
                    <a:pt x="224" y="226"/>
                  </a:lnTo>
                  <a:lnTo>
                    <a:pt x="246" y="204"/>
                  </a:lnTo>
                  <a:lnTo>
                    <a:pt x="270" y="178"/>
                  </a:lnTo>
                  <a:lnTo>
                    <a:pt x="270" y="178"/>
                  </a:lnTo>
                  <a:lnTo>
                    <a:pt x="276" y="170"/>
                  </a:lnTo>
                  <a:lnTo>
                    <a:pt x="284" y="164"/>
                  </a:lnTo>
                  <a:lnTo>
                    <a:pt x="290" y="162"/>
                  </a:lnTo>
                  <a:lnTo>
                    <a:pt x="296" y="160"/>
                  </a:lnTo>
                  <a:lnTo>
                    <a:pt x="296" y="160"/>
                  </a:lnTo>
                  <a:lnTo>
                    <a:pt x="302" y="162"/>
                  </a:lnTo>
                  <a:lnTo>
                    <a:pt x="308" y="166"/>
                  </a:lnTo>
                  <a:lnTo>
                    <a:pt x="308" y="166"/>
                  </a:lnTo>
                  <a:lnTo>
                    <a:pt x="310" y="170"/>
                  </a:lnTo>
                  <a:lnTo>
                    <a:pt x="310" y="174"/>
                  </a:lnTo>
                  <a:lnTo>
                    <a:pt x="310" y="174"/>
                  </a:lnTo>
                  <a:lnTo>
                    <a:pt x="310" y="180"/>
                  </a:lnTo>
                  <a:lnTo>
                    <a:pt x="308" y="188"/>
                  </a:lnTo>
                  <a:lnTo>
                    <a:pt x="298" y="204"/>
                  </a:lnTo>
                  <a:lnTo>
                    <a:pt x="280" y="224"/>
                  </a:lnTo>
                  <a:lnTo>
                    <a:pt x="258" y="248"/>
                  </a:lnTo>
                  <a:lnTo>
                    <a:pt x="258" y="248"/>
                  </a:lnTo>
                  <a:lnTo>
                    <a:pt x="236" y="268"/>
                  </a:lnTo>
                  <a:lnTo>
                    <a:pt x="214" y="284"/>
                  </a:lnTo>
                  <a:lnTo>
                    <a:pt x="192" y="300"/>
                  </a:lnTo>
                  <a:lnTo>
                    <a:pt x="168" y="314"/>
                  </a:lnTo>
                  <a:lnTo>
                    <a:pt x="168" y="314"/>
                  </a:lnTo>
                  <a:lnTo>
                    <a:pt x="146" y="324"/>
                  </a:lnTo>
                  <a:lnTo>
                    <a:pt x="124" y="332"/>
                  </a:lnTo>
                  <a:lnTo>
                    <a:pt x="102" y="338"/>
                  </a:lnTo>
                  <a:lnTo>
                    <a:pt x="82" y="340"/>
                  </a:lnTo>
                  <a:lnTo>
                    <a:pt x="82" y="340"/>
                  </a:lnTo>
                  <a:lnTo>
                    <a:pt x="62" y="338"/>
                  </a:lnTo>
                  <a:lnTo>
                    <a:pt x="44" y="332"/>
                  </a:lnTo>
                  <a:lnTo>
                    <a:pt x="28" y="324"/>
                  </a:lnTo>
                  <a:lnTo>
                    <a:pt x="16" y="310"/>
                  </a:lnTo>
                  <a:lnTo>
                    <a:pt x="16" y="310"/>
                  </a:lnTo>
                  <a:lnTo>
                    <a:pt x="8" y="300"/>
                  </a:lnTo>
                  <a:lnTo>
                    <a:pt x="4" y="286"/>
                  </a:lnTo>
                  <a:lnTo>
                    <a:pt x="0" y="272"/>
                  </a:lnTo>
                  <a:lnTo>
                    <a:pt x="0" y="256"/>
                  </a:lnTo>
                  <a:lnTo>
                    <a:pt x="0" y="256"/>
                  </a:lnTo>
                  <a:lnTo>
                    <a:pt x="0" y="232"/>
                  </a:lnTo>
                  <a:lnTo>
                    <a:pt x="6" y="210"/>
                  </a:lnTo>
                  <a:lnTo>
                    <a:pt x="12" y="186"/>
                  </a:lnTo>
                  <a:lnTo>
                    <a:pt x="22" y="164"/>
                  </a:lnTo>
                  <a:lnTo>
                    <a:pt x="34" y="140"/>
                  </a:lnTo>
                  <a:lnTo>
                    <a:pt x="50" y="118"/>
                  </a:lnTo>
                  <a:lnTo>
                    <a:pt x="68" y="96"/>
                  </a:lnTo>
                  <a:lnTo>
                    <a:pt x="88" y="72"/>
                  </a:lnTo>
                  <a:lnTo>
                    <a:pt x="88" y="72"/>
                  </a:lnTo>
                  <a:lnTo>
                    <a:pt x="106" y="56"/>
                  </a:lnTo>
                  <a:lnTo>
                    <a:pt x="122" y="40"/>
                  </a:lnTo>
                  <a:lnTo>
                    <a:pt x="138" y="28"/>
                  </a:lnTo>
                  <a:lnTo>
                    <a:pt x="154" y="18"/>
                  </a:lnTo>
                  <a:lnTo>
                    <a:pt x="170" y="10"/>
                  </a:lnTo>
                  <a:lnTo>
                    <a:pt x="184" y="4"/>
                  </a:lnTo>
                  <a:lnTo>
                    <a:pt x="198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26" y="2"/>
                  </a:lnTo>
                  <a:lnTo>
                    <a:pt x="238" y="8"/>
                  </a:lnTo>
                  <a:lnTo>
                    <a:pt x="238" y="8"/>
                  </a:lnTo>
                  <a:lnTo>
                    <a:pt x="244" y="14"/>
                  </a:lnTo>
                  <a:lnTo>
                    <a:pt x="250" y="22"/>
                  </a:lnTo>
                  <a:lnTo>
                    <a:pt x="252" y="30"/>
                  </a:lnTo>
                  <a:lnTo>
                    <a:pt x="254" y="38"/>
                  </a:lnTo>
                  <a:lnTo>
                    <a:pt x="254" y="38"/>
                  </a:lnTo>
                  <a:lnTo>
                    <a:pt x="252" y="54"/>
                  </a:lnTo>
                  <a:lnTo>
                    <a:pt x="246" y="72"/>
                  </a:lnTo>
                  <a:lnTo>
                    <a:pt x="238" y="90"/>
                  </a:lnTo>
                  <a:lnTo>
                    <a:pt x="226" y="110"/>
                  </a:lnTo>
                  <a:lnTo>
                    <a:pt x="226" y="110"/>
                  </a:lnTo>
                  <a:lnTo>
                    <a:pt x="210" y="132"/>
                  </a:lnTo>
                  <a:lnTo>
                    <a:pt x="194" y="152"/>
                  </a:lnTo>
                  <a:lnTo>
                    <a:pt x="176" y="170"/>
                  </a:lnTo>
                  <a:lnTo>
                    <a:pt x="156" y="186"/>
                  </a:lnTo>
                  <a:lnTo>
                    <a:pt x="134" y="200"/>
                  </a:lnTo>
                  <a:lnTo>
                    <a:pt x="110" y="214"/>
                  </a:lnTo>
                  <a:lnTo>
                    <a:pt x="84" y="224"/>
                  </a:lnTo>
                  <a:lnTo>
                    <a:pt x="58" y="234"/>
                  </a:lnTo>
                  <a:lnTo>
                    <a:pt x="58" y="234"/>
                  </a:lnTo>
                  <a:close/>
                  <a:moveTo>
                    <a:pt x="70" y="190"/>
                  </a:moveTo>
                  <a:lnTo>
                    <a:pt x="70" y="190"/>
                  </a:lnTo>
                  <a:lnTo>
                    <a:pt x="104" y="176"/>
                  </a:lnTo>
                  <a:lnTo>
                    <a:pt x="118" y="168"/>
                  </a:lnTo>
                  <a:lnTo>
                    <a:pt x="130" y="160"/>
                  </a:lnTo>
                  <a:lnTo>
                    <a:pt x="130" y="160"/>
                  </a:lnTo>
                  <a:lnTo>
                    <a:pt x="148" y="144"/>
                  </a:lnTo>
                  <a:lnTo>
                    <a:pt x="166" y="128"/>
                  </a:lnTo>
                  <a:lnTo>
                    <a:pt x="180" y="110"/>
                  </a:lnTo>
                  <a:lnTo>
                    <a:pt x="192" y="92"/>
                  </a:lnTo>
                  <a:lnTo>
                    <a:pt x="192" y="92"/>
                  </a:lnTo>
                  <a:lnTo>
                    <a:pt x="198" y="80"/>
                  </a:lnTo>
                  <a:lnTo>
                    <a:pt x="200" y="68"/>
                  </a:lnTo>
                  <a:lnTo>
                    <a:pt x="200" y="68"/>
                  </a:lnTo>
                  <a:lnTo>
                    <a:pt x="200" y="64"/>
                  </a:lnTo>
                  <a:lnTo>
                    <a:pt x="198" y="60"/>
                  </a:lnTo>
                  <a:lnTo>
                    <a:pt x="194" y="58"/>
                  </a:lnTo>
                  <a:lnTo>
                    <a:pt x="190" y="58"/>
                  </a:lnTo>
                  <a:lnTo>
                    <a:pt x="190" y="58"/>
                  </a:lnTo>
                  <a:lnTo>
                    <a:pt x="182" y="58"/>
                  </a:lnTo>
                  <a:lnTo>
                    <a:pt x="172" y="62"/>
                  </a:lnTo>
                  <a:lnTo>
                    <a:pt x="162" y="70"/>
                  </a:lnTo>
                  <a:lnTo>
                    <a:pt x="148" y="80"/>
                  </a:lnTo>
                  <a:lnTo>
                    <a:pt x="148" y="80"/>
                  </a:lnTo>
                  <a:lnTo>
                    <a:pt x="126" y="100"/>
                  </a:lnTo>
                  <a:lnTo>
                    <a:pt x="106" y="126"/>
                  </a:lnTo>
                  <a:lnTo>
                    <a:pt x="86" y="156"/>
                  </a:lnTo>
                  <a:lnTo>
                    <a:pt x="70" y="190"/>
                  </a:lnTo>
                  <a:lnTo>
                    <a:pt x="70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104296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40" name="Freeform 13"/>
            <p:cNvSpPr>
              <a:spLocks/>
            </p:cNvSpPr>
            <p:nvPr/>
          </p:nvSpPr>
          <p:spPr bwMode="auto">
            <a:xfrm>
              <a:off x="989" y="2795"/>
              <a:ext cx="422" cy="422"/>
            </a:xfrm>
            <a:custGeom>
              <a:avLst/>
              <a:gdLst>
                <a:gd name="T0" fmla="*/ 270 w 422"/>
                <a:gd name="T1" fmla="*/ 184 h 422"/>
                <a:gd name="T2" fmla="*/ 344 w 422"/>
                <a:gd name="T3" fmla="*/ 164 h 422"/>
                <a:gd name="T4" fmla="*/ 388 w 422"/>
                <a:gd name="T5" fmla="*/ 146 h 422"/>
                <a:gd name="T6" fmla="*/ 406 w 422"/>
                <a:gd name="T7" fmla="*/ 148 h 422"/>
                <a:gd name="T8" fmla="*/ 420 w 422"/>
                <a:gd name="T9" fmla="*/ 162 h 422"/>
                <a:gd name="T10" fmla="*/ 422 w 422"/>
                <a:gd name="T11" fmla="*/ 178 h 422"/>
                <a:gd name="T12" fmla="*/ 408 w 422"/>
                <a:gd name="T13" fmla="*/ 202 h 422"/>
                <a:gd name="T14" fmla="*/ 362 w 422"/>
                <a:gd name="T15" fmla="*/ 230 h 422"/>
                <a:gd name="T16" fmla="*/ 320 w 422"/>
                <a:gd name="T17" fmla="*/ 244 h 422"/>
                <a:gd name="T18" fmla="*/ 280 w 422"/>
                <a:gd name="T19" fmla="*/ 248 h 422"/>
                <a:gd name="T20" fmla="*/ 260 w 422"/>
                <a:gd name="T21" fmla="*/ 284 h 422"/>
                <a:gd name="T22" fmla="*/ 276 w 422"/>
                <a:gd name="T23" fmla="*/ 310 h 422"/>
                <a:gd name="T24" fmla="*/ 332 w 422"/>
                <a:gd name="T25" fmla="*/ 368 h 422"/>
                <a:gd name="T26" fmla="*/ 342 w 422"/>
                <a:gd name="T27" fmla="*/ 394 h 422"/>
                <a:gd name="T28" fmla="*/ 338 w 422"/>
                <a:gd name="T29" fmla="*/ 408 h 422"/>
                <a:gd name="T30" fmla="*/ 328 w 422"/>
                <a:gd name="T31" fmla="*/ 418 h 422"/>
                <a:gd name="T32" fmla="*/ 314 w 422"/>
                <a:gd name="T33" fmla="*/ 422 h 422"/>
                <a:gd name="T34" fmla="*/ 284 w 422"/>
                <a:gd name="T35" fmla="*/ 414 h 422"/>
                <a:gd name="T36" fmla="*/ 252 w 422"/>
                <a:gd name="T37" fmla="*/ 388 h 422"/>
                <a:gd name="T38" fmla="*/ 218 w 422"/>
                <a:gd name="T39" fmla="*/ 346 h 422"/>
                <a:gd name="T40" fmla="*/ 184 w 422"/>
                <a:gd name="T41" fmla="*/ 278 h 422"/>
                <a:gd name="T42" fmla="*/ 144 w 422"/>
                <a:gd name="T43" fmla="*/ 310 h 422"/>
                <a:gd name="T44" fmla="*/ 112 w 422"/>
                <a:gd name="T45" fmla="*/ 350 h 422"/>
                <a:gd name="T46" fmla="*/ 80 w 422"/>
                <a:gd name="T47" fmla="*/ 398 h 422"/>
                <a:gd name="T48" fmla="*/ 58 w 422"/>
                <a:gd name="T49" fmla="*/ 416 h 422"/>
                <a:gd name="T50" fmla="*/ 40 w 422"/>
                <a:gd name="T51" fmla="*/ 416 h 422"/>
                <a:gd name="T52" fmla="*/ 26 w 422"/>
                <a:gd name="T53" fmla="*/ 404 h 422"/>
                <a:gd name="T54" fmla="*/ 20 w 422"/>
                <a:gd name="T55" fmla="*/ 384 h 422"/>
                <a:gd name="T56" fmla="*/ 22 w 422"/>
                <a:gd name="T57" fmla="*/ 364 h 422"/>
                <a:gd name="T58" fmla="*/ 62 w 422"/>
                <a:gd name="T59" fmla="*/ 292 h 422"/>
                <a:gd name="T60" fmla="*/ 92 w 422"/>
                <a:gd name="T61" fmla="*/ 260 h 422"/>
                <a:gd name="T62" fmla="*/ 88 w 422"/>
                <a:gd name="T63" fmla="*/ 186 h 422"/>
                <a:gd name="T64" fmla="*/ 54 w 422"/>
                <a:gd name="T65" fmla="*/ 162 h 422"/>
                <a:gd name="T66" fmla="*/ 16 w 422"/>
                <a:gd name="T67" fmla="*/ 138 h 422"/>
                <a:gd name="T68" fmla="*/ 2 w 422"/>
                <a:gd name="T69" fmla="*/ 118 h 422"/>
                <a:gd name="T70" fmla="*/ 2 w 422"/>
                <a:gd name="T71" fmla="*/ 102 h 422"/>
                <a:gd name="T72" fmla="*/ 14 w 422"/>
                <a:gd name="T73" fmla="*/ 84 h 422"/>
                <a:gd name="T74" fmla="*/ 34 w 422"/>
                <a:gd name="T75" fmla="*/ 78 h 422"/>
                <a:gd name="T76" fmla="*/ 60 w 422"/>
                <a:gd name="T77" fmla="*/ 82 h 422"/>
                <a:gd name="T78" fmla="*/ 110 w 422"/>
                <a:gd name="T79" fmla="*/ 112 h 422"/>
                <a:gd name="T80" fmla="*/ 168 w 422"/>
                <a:gd name="T81" fmla="*/ 164 h 422"/>
                <a:gd name="T82" fmla="*/ 186 w 422"/>
                <a:gd name="T83" fmla="*/ 86 h 422"/>
                <a:gd name="T84" fmla="*/ 194 w 422"/>
                <a:gd name="T85" fmla="*/ 26 h 422"/>
                <a:gd name="T86" fmla="*/ 204 w 422"/>
                <a:gd name="T87" fmla="*/ 10 h 422"/>
                <a:gd name="T88" fmla="*/ 226 w 422"/>
                <a:gd name="T89" fmla="*/ 0 h 422"/>
                <a:gd name="T90" fmla="*/ 244 w 422"/>
                <a:gd name="T91" fmla="*/ 4 h 422"/>
                <a:gd name="T92" fmla="*/ 258 w 422"/>
                <a:gd name="T93" fmla="*/ 18 h 422"/>
                <a:gd name="T94" fmla="*/ 266 w 422"/>
                <a:gd name="T95" fmla="*/ 46 h 422"/>
                <a:gd name="T96" fmla="*/ 246 w 422"/>
                <a:gd name="T97" fmla="*/ 142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22" h="422">
                  <a:moveTo>
                    <a:pt x="232" y="190"/>
                  </a:moveTo>
                  <a:lnTo>
                    <a:pt x="232" y="190"/>
                  </a:lnTo>
                  <a:lnTo>
                    <a:pt x="270" y="184"/>
                  </a:lnTo>
                  <a:lnTo>
                    <a:pt x="302" y="178"/>
                  </a:lnTo>
                  <a:lnTo>
                    <a:pt x="326" y="172"/>
                  </a:lnTo>
                  <a:lnTo>
                    <a:pt x="344" y="164"/>
                  </a:lnTo>
                  <a:lnTo>
                    <a:pt x="344" y="164"/>
                  </a:lnTo>
                  <a:lnTo>
                    <a:pt x="376" y="150"/>
                  </a:lnTo>
                  <a:lnTo>
                    <a:pt x="388" y="146"/>
                  </a:lnTo>
                  <a:lnTo>
                    <a:pt x="398" y="146"/>
                  </a:lnTo>
                  <a:lnTo>
                    <a:pt x="398" y="146"/>
                  </a:lnTo>
                  <a:lnTo>
                    <a:pt x="406" y="148"/>
                  </a:lnTo>
                  <a:lnTo>
                    <a:pt x="414" y="154"/>
                  </a:lnTo>
                  <a:lnTo>
                    <a:pt x="414" y="154"/>
                  </a:lnTo>
                  <a:lnTo>
                    <a:pt x="420" y="162"/>
                  </a:lnTo>
                  <a:lnTo>
                    <a:pt x="422" y="170"/>
                  </a:lnTo>
                  <a:lnTo>
                    <a:pt x="422" y="170"/>
                  </a:lnTo>
                  <a:lnTo>
                    <a:pt x="422" y="178"/>
                  </a:lnTo>
                  <a:lnTo>
                    <a:pt x="420" y="188"/>
                  </a:lnTo>
                  <a:lnTo>
                    <a:pt x="414" y="196"/>
                  </a:lnTo>
                  <a:lnTo>
                    <a:pt x="408" y="202"/>
                  </a:lnTo>
                  <a:lnTo>
                    <a:pt x="400" y="210"/>
                  </a:lnTo>
                  <a:lnTo>
                    <a:pt x="388" y="218"/>
                  </a:lnTo>
                  <a:lnTo>
                    <a:pt x="362" y="230"/>
                  </a:lnTo>
                  <a:lnTo>
                    <a:pt x="362" y="230"/>
                  </a:lnTo>
                  <a:lnTo>
                    <a:pt x="340" y="238"/>
                  </a:lnTo>
                  <a:lnTo>
                    <a:pt x="320" y="244"/>
                  </a:lnTo>
                  <a:lnTo>
                    <a:pt x="300" y="248"/>
                  </a:lnTo>
                  <a:lnTo>
                    <a:pt x="280" y="248"/>
                  </a:lnTo>
                  <a:lnTo>
                    <a:pt x="280" y="248"/>
                  </a:lnTo>
                  <a:lnTo>
                    <a:pt x="244" y="246"/>
                  </a:lnTo>
                  <a:lnTo>
                    <a:pt x="244" y="246"/>
                  </a:lnTo>
                  <a:lnTo>
                    <a:pt x="260" y="284"/>
                  </a:lnTo>
                  <a:lnTo>
                    <a:pt x="268" y="298"/>
                  </a:lnTo>
                  <a:lnTo>
                    <a:pt x="276" y="310"/>
                  </a:lnTo>
                  <a:lnTo>
                    <a:pt x="276" y="310"/>
                  </a:lnTo>
                  <a:lnTo>
                    <a:pt x="324" y="360"/>
                  </a:lnTo>
                  <a:lnTo>
                    <a:pt x="324" y="360"/>
                  </a:lnTo>
                  <a:lnTo>
                    <a:pt x="332" y="368"/>
                  </a:lnTo>
                  <a:lnTo>
                    <a:pt x="338" y="376"/>
                  </a:lnTo>
                  <a:lnTo>
                    <a:pt x="340" y="386"/>
                  </a:lnTo>
                  <a:lnTo>
                    <a:pt x="342" y="394"/>
                  </a:lnTo>
                  <a:lnTo>
                    <a:pt x="342" y="394"/>
                  </a:lnTo>
                  <a:lnTo>
                    <a:pt x="340" y="400"/>
                  </a:lnTo>
                  <a:lnTo>
                    <a:pt x="338" y="408"/>
                  </a:lnTo>
                  <a:lnTo>
                    <a:pt x="338" y="408"/>
                  </a:lnTo>
                  <a:lnTo>
                    <a:pt x="332" y="414"/>
                  </a:lnTo>
                  <a:lnTo>
                    <a:pt x="328" y="418"/>
                  </a:lnTo>
                  <a:lnTo>
                    <a:pt x="320" y="422"/>
                  </a:lnTo>
                  <a:lnTo>
                    <a:pt x="314" y="422"/>
                  </a:lnTo>
                  <a:lnTo>
                    <a:pt x="314" y="422"/>
                  </a:lnTo>
                  <a:lnTo>
                    <a:pt x="304" y="422"/>
                  </a:lnTo>
                  <a:lnTo>
                    <a:pt x="294" y="418"/>
                  </a:lnTo>
                  <a:lnTo>
                    <a:pt x="284" y="414"/>
                  </a:lnTo>
                  <a:lnTo>
                    <a:pt x="274" y="408"/>
                  </a:lnTo>
                  <a:lnTo>
                    <a:pt x="264" y="398"/>
                  </a:lnTo>
                  <a:lnTo>
                    <a:pt x="252" y="388"/>
                  </a:lnTo>
                  <a:lnTo>
                    <a:pt x="230" y="364"/>
                  </a:lnTo>
                  <a:lnTo>
                    <a:pt x="230" y="364"/>
                  </a:lnTo>
                  <a:lnTo>
                    <a:pt x="218" y="346"/>
                  </a:lnTo>
                  <a:lnTo>
                    <a:pt x="208" y="326"/>
                  </a:lnTo>
                  <a:lnTo>
                    <a:pt x="196" y="304"/>
                  </a:lnTo>
                  <a:lnTo>
                    <a:pt x="184" y="278"/>
                  </a:lnTo>
                  <a:lnTo>
                    <a:pt x="184" y="278"/>
                  </a:lnTo>
                  <a:lnTo>
                    <a:pt x="164" y="292"/>
                  </a:lnTo>
                  <a:lnTo>
                    <a:pt x="144" y="310"/>
                  </a:lnTo>
                  <a:lnTo>
                    <a:pt x="128" y="328"/>
                  </a:lnTo>
                  <a:lnTo>
                    <a:pt x="112" y="350"/>
                  </a:lnTo>
                  <a:lnTo>
                    <a:pt x="112" y="350"/>
                  </a:lnTo>
                  <a:lnTo>
                    <a:pt x="96" y="378"/>
                  </a:lnTo>
                  <a:lnTo>
                    <a:pt x="80" y="398"/>
                  </a:lnTo>
                  <a:lnTo>
                    <a:pt x="80" y="398"/>
                  </a:lnTo>
                  <a:lnTo>
                    <a:pt x="74" y="408"/>
                  </a:lnTo>
                  <a:lnTo>
                    <a:pt x="66" y="414"/>
                  </a:lnTo>
                  <a:lnTo>
                    <a:pt x="58" y="416"/>
                  </a:lnTo>
                  <a:lnTo>
                    <a:pt x="48" y="418"/>
                  </a:lnTo>
                  <a:lnTo>
                    <a:pt x="48" y="418"/>
                  </a:lnTo>
                  <a:lnTo>
                    <a:pt x="40" y="416"/>
                  </a:lnTo>
                  <a:lnTo>
                    <a:pt x="30" y="410"/>
                  </a:lnTo>
                  <a:lnTo>
                    <a:pt x="30" y="410"/>
                  </a:lnTo>
                  <a:lnTo>
                    <a:pt x="26" y="404"/>
                  </a:lnTo>
                  <a:lnTo>
                    <a:pt x="22" y="398"/>
                  </a:lnTo>
                  <a:lnTo>
                    <a:pt x="20" y="390"/>
                  </a:lnTo>
                  <a:lnTo>
                    <a:pt x="20" y="384"/>
                  </a:lnTo>
                  <a:lnTo>
                    <a:pt x="20" y="384"/>
                  </a:lnTo>
                  <a:lnTo>
                    <a:pt x="20" y="374"/>
                  </a:lnTo>
                  <a:lnTo>
                    <a:pt x="22" y="364"/>
                  </a:lnTo>
                  <a:lnTo>
                    <a:pt x="30" y="342"/>
                  </a:lnTo>
                  <a:lnTo>
                    <a:pt x="44" y="318"/>
                  </a:lnTo>
                  <a:lnTo>
                    <a:pt x="62" y="292"/>
                  </a:lnTo>
                  <a:lnTo>
                    <a:pt x="62" y="292"/>
                  </a:lnTo>
                  <a:lnTo>
                    <a:pt x="76" y="276"/>
                  </a:lnTo>
                  <a:lnTo>
                    <a:pt x="92" y="260"/>
                  </a:lnTo>
                  <a:lnTo>
                    <a:pt x="132" y="222"/>
                  </a:lnTo>
                  <a:lnTo>
                    <a:pt x="132" y="222"/>
                  </a:lnTo>
                  <a:lnTo>
                    <a:pt x="88" y="186"/>
                  </a:lnTo>
                  <a:lnTo>
                    <a:pt x="70" y="172"/>
                  </a:lnTo>
                  <a:lnTo>
                    <a:pt x="54" y="162"/>
                  </a:lnTo>
                  <a:lnTo>
                    <a:pt x="54" y="162"/>
                  </a:lnTo>
                  <a:lnTo>
                    <a:pt x="32" y="148"/>
                  </a:lnTo>
                  <a:lnTo>
                    <a:pt x="16" y="138"/>
                  </a:lnTo>
                  <a:lnTo>
                    <a:pt x="16" y="138"/>
                  </a:lnTo>
                  <a:lnTo>
                    <a:pt x="8" y="132"/>
                  </a:lnTo>
                  <a:lnTo>
                    <a:pt x="4" y="124"/>
                  </a:lnTo>
                  <a:lnTo>
                    <a:pt x="2" y="118"/>
                  </a:lnTo>
                  <a:lnTo>
                    <a:pt x="0" y="108"/>
                  </a:lnTo>
                  <a:lnTo>
                    <a:pt x="0" y="108"/>
                  </a:lnTo>
                  <a:lnTo>
                    <a:pt x="2" y="102"/>
                  </a:lnTo>
                  <a:lnTo>
                    <a:pt x="4" y="94"/>
                  </a:lnTo>
                  <a:lnTo>
                    <a:pt x="8" y="90"/>
                  </a:lnTo>
                  <a:lnTo>
                    <a:pt x="14" y="84"/>
                  </a:lnTo>
                  <a:lnTo>
                    <a:pt x="14" y="84"/>
                  </a:lnTo>
                  <a:lnTo>
                    <a:pt x="22" y="80"/>
                  </a:lnTo>
                  <a:lnTo>
                    <a:pt x="34" y="78"/>
                  </a:lnTo>
                  <a:lnTo>
                    <a:pt x="34" y="78"/>
                  </a:lnTo>
                  <a:lnTo>
                    <a:pt x="46" y="78"/>
                  </a:lnTo>
                  <a:lnTo>
                    <a:pt x="60" y="82"/>
                  </a:lnTo>
                  <a:lnTo>
                    <a:pt x="76" y="90"/>
                  </a:lnTo>
                  <a:lnTo>
                    <a:pt x="92" y="100"/>
                  </a:lnTo>
                  <a:lnTo>
                    <a:pt x="110" y="112"/>
                  </a:lnTo>
                  <a:lnTo>
                    <a:pt x="128" y="126"/>
                  </a:lnTo>
                  <a:lnTo>
                    <a:pt x="168" y="164"/>
                  </a:lnTo>
                  <a:lnTo>
                    <a:pt x="168" y="164"/>
                  </a:lnTo>
                  <a:lnTo>
                    <a:pt x="180" y="120"/>
                  </a:lnTo>
                  <a:lnTo>
                    <a:pt x="186" y="86"/>
                  </a:lnTo>
                  <a:lnTo>
                    <a:pt x="186" y="86"/>
                  </a:lnTo>
                  <a:lnTo>
                    <a:pt x="186" y="60"/>
                  </a:lnTo>
                  <a:lnTo>
                    <a:pt x="190" y="42"/>
                  </a:lnTo>
                  <a:lnTo>
                    <a:pt x="194" y="26"/>
                  </a:lnTo>
                  <a:lnTo>
                    <a:pt x="198" y="18"/>
                  </a:lnTo>
                  <a:lnTo>
                    <a:pt x="198" y="18"/>
                  </a:lnTo>
                  <a:lnTo>
                    <a:pt x="204" y="10"/>
                  </a:lnTo>
                  <a:lnTo>
                    <a:pt x="210" y="4"/>
                  </a:lnTo>
                  <a:lnTo>
                    <a:pt x="218" y="2"/>
                  </a:lnTo>
                  <a:lnTo>
                    <a:pt x="226" y="0"/>
                  </a:lnTo>
                  <a:lnTo>
                    <a:pt x="226" y="0"/>
                  </a:lnTo>
                  <a:lnTo>
                    <a:pt x="234" y="2"/>
                  </a:lnTo>
                  <a:lnTo>
                    <a:pt x="244" y="4"/>
                  </a:lnTo>
                  <a:lnTo>
                    <a:pt x="252" y="10"/>
                  </a:lnTo>
                  <a:lnTo>
                    <a:pt x="258" y="18"/>
                  </a:lnTo>
                  <a:lnTo>
                    <a:pt x="258" y="18"/>
                  </a:lnTo>
                  <a:lnTo>
                    <a:pt x="264" y="32"/>
                  </a:lnTo>
                  <a:lnTo>
                    <a:pt x="266" y="46"/>
                  </a:lnTo>
                  <a:lnTo>
                    <a:pt x="266" y="46"/>
                  </a:lnTo>
                  <a:lnTo>
                    <a:pt x="264" y="70"/>
                  </a:lnTo>
                  <a:lnTo>
                    <a:pt x="258" y="102"/>
                  </a:lnTo>
                  <a:lnTo>
                    <a:pt x="246" y="142"/>
                  </a:lnTo>
                  <a:lnTo>
                    <a:pt x="232" y="190"/>
                  </a:lnTo>
                  <a:lnTo>
                    <a:pt x="232" y="1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104296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</p:grpSp>
      <p:grpSp>
        <p:nvGrpSpPr>
          <p:cNvPr id="2053" name="Group 140"/>
          <p:cNvGrpSpPr>
            <a:grpSpLocks/>
          </p:cNvGrpSpPr>
          <p:nvPr/>
        </p:nvGrpSpPr>
        <p:grpSpPr bwMode="auto">
          <a:xfrm>
            <a:off x="6057900" y="2754313"/>
            <a:ext cx="1250950" cy="908050"/>
            <a:chOff x="6202253" y="2566027"/>
            <a:chExt cx="1250785" cy="908465"/>
          </a:xfrm>
        </p:grpSpPr>
        <p:sp>
          <p:nvSpPr>
            <p:cNvPr id="2060" name="TextBox 141"/>
            <p:cNvSpPr txBox="1">
              <a:spLocks noChangeArrowheads="1"/>
            </p:cNvSpPr>
            <p:nvPr/>
          </p:nvSpPr>
          <p:spPr bwMode="auto">
            <a:xfrm>
              <a:off x="6283889" y="2566027"/>
              <a:ext cx="1106474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900"/>
                <a:t>July 11 Issue No. 99</a:t>
              </a:r>
            </a:p>
          </p:txBody>
        </p:sp>
        <p:grpSp>
          <p:nvGrpSpPr>
            <p:cNvPr id="2061" name="Group 142"/>
            <p:cNvGrpSpPr>
              <a:grpSpLocks/>
            </p:cNvGrpSpPr>
            <p:nvPr/>
          </p:nvGrpSpPr>
          <p:grpSpPr bwMode="auto">
            <a:xfrm>
              <a:off x="6202253" y="2725518"/>
              <a:ext cx="1250785" cy="748974"/>
              <a:chOff x="4198124" y="4546218"/>
              <a:chExt cx="1402066" cy="800482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4198124" y="4545504"/>
                <a:ext cx="1402066" cy="8011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42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>
                  <a:solidFill>
                    <a:schemeClr val="bg1"/>
                  </a:solidFill>
                </a:endParaRPr>
              </a:p>
            </p:txBody>
          </p:sp>
          <p:pic>
            <p:nvPicPr>
              <p:cNvPr id="2063" name="Picture 14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9633" y="4622465"/>
                <a:ext cx="1240301" cy="6888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054" name="TextBox 145"/>
          <p:cNvSpPr txBox="1">
            <a:spLocks noChangeArrowheads="1"/>
          </p:cNvSpPr>
          <p:nvPr/>
        </p:nvSpPr>
        <p:spPr bwMode="auto">
          <a:xfrm>
            <a:off x="0" y="10347325"/>
            <a:ext cx="7569200" cy="400050"/>
          </a:xfrm>
          <a:prstGeom prst="rect">
            <a:avLst/>
          </a:prstGeom>
          <a:solidFill>
            <a:srgbClr val="EB0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>
                <a:solidFill>
                  <a:schemeClr val="bg1"/>
                </a:solidFill>
                <a:latin typeface="Arial" panose="020B0604020202020204" pitchFamily="34" charset="0"/>
              </a:rPr>
              <a:t>A WEEKLY HEALTH AND BEAUTY MAGAZINE FOR WOMEN</a:t>
            </a:r>
          </a:p>
        </p:txBody>
      </p:sp>
      <p:sp>
        <p:nvSpPr>
          <p:cNvPr id="2055" name="TextBox 146"/>
          <p:cNvSpPr txBox="1">
            <a:spLocks noChangeArrowheads="1"/>
          </p:cNvSpPr>
          <p:nvPr/>
        </p:nvSpPr>
        <p:spPr bwMode="auto">
          <a:xfrm>
            <a:off x="260350" y="5937250"/>
            <a:ext cx="32099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rgbClr val="EB008B"/>
                </a:solidFill>
                <a:latin typeface="Arial" panose="020B0604020202020204" pitchFamily="34" charset="0"/>
              </a:rPr>
              <a:t>READER STORY: </a:t>
            </a:r>
          </a:p>
          <a:p>
            <a:pPr eaLnBrk="1" hangingPunct="1"/>
            <a:r>
              <a:rPr lang="en-GB" altLang="en-US" sz="2000" b="1">
                <a:solidFill>
                  <a:srgbClr val="EB008B"/>
                </a:solidFill>
                <a:latin typeface="Arial" panose="020B0604020202020204" pitchFamily="34" charset="0"/>
              </a:rPr>
              <a:t>HOW I LOST</a:t>
            </a:r>
          </a:p>
          <a:p>
            <a:pPr eaLnBrk="1" hangingPunct="1"/>
            <a:r>
              <a:rPr lang="en-GB" altLang="en-US" sz="2000" b="1">
                <a:solidFill>
                  <a:srgbClr val="EB008B"/>
                </a:solidFill>
                <a:latin typeface="Arial" panose="020B0604020202020204" pitchFamily="34" charset="0"/>
              </a:rPr>
              <a:t>A DRESS SIZE</a:t>
            </a:r>
          </a:p>
          <a:p>
            <a:pPr eaLnBrk="1" hangingPunct="1"/>
            <a:r>
              <a:rPr lang="en-GB" altLang="en-US" sz="2000" b="1">
                <a:solidFill>
                  <a:srgbClr val="EB008B"/>
                </a:solidFill>
                <a:latin typeface="Arial" panose="020B0604020202020204" pitchFamily="34" charset="0"/>
              </a:rPr>
              <a:t>IN A </a:t>
            </a:r>
            <a:r>
              <a:rPr lang="en-GB" altLang="en-US" sz="2800" b="1" i="1">
                <a:solidFill>
                  <a:srgbClr val="EB008B"/>
                </a:solidFill>
                <a:latin typeface="Arial" panose="020B0604020202020204" pitchFamily="34" charset="0"/>
              </a:rPr>
              <a:t>WEEK!</a:t>
            </a:r>
          </a:p>
        </p:txBody>
      </p:sp>
      <p:sp>
        <p:nvSpPr>
          <p:cNvPr id="2056" name="TextBox 147"/>
          <p:cNvSpPr txBox="1">
            <a:spLocks noChangeArrowheads="1"/>
          </p:cNvSpPr>
          <p:nvPr/>
        </p:nvSpPr>
        <p:spPr bwMode="auto">
          <a:xfrm>
            <a:off x="660400" y="8299450"/>
            <a:ext cx="6246813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1500" b="1">
                <a:solidFill>
                  <a:srgbClr val="EB008B"/>
                </a:solidFill>
                <a:latin typeface="Arial" panose="020B0604020202020204" pitchFamily="34" charset="0"/>
              </a:rPr>
              <a:t>BEAUTY</a:t>
            </a:r>
          </a:p>
        </p:txBody>
      </p:sp>
      <p:sp>
        <p:nvSpPr>
          <p:cNvPr id="2057" name="TextBox 148"/>
          <p:cNvSpPr txBox="1">
            <a:spLocks noChangeArrowheads="1"/>
          </p:cNvSpPr>
          <p:nvPr/>
        </p:nvSpPr>
        <p:spPr bwMode="auto">
          <a:xfrm>
            <a:off x="260350" y="4659313"/>
            <a:ext cx="33432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b="1">
                <a:latin typeface="Arial" panose="020B0604020202020204" pitchFamily="34" charset="0"/>
              </a:rPr>
              <a:t>10 FASHION</a:t>
            </a:r>
          </a:p>
          <a:p>
            <a:pPr eaLnBrk="1" hangingPunct="1"/>
            <a:r>
              <a:rPr lang="en-GB" altLang="en-US" sz="2800" b="1" i="1">
                <a:latin typeface="Arial" panose="020B0604020202020204" pitchFamily="34" charset="0"/>
              </a:rPr>
              <a:t>DO’S</a:t>
            </a:r>
            <a:r>
              <a:rPr lang="en-GB" altLang="en-US" sz="2400" b="1" i="1">
                <a:latin typeface="Arial" panose="020B0604020202020204" pitchFamily="34" charset="0"/>
              </a:rPr>
              <a:t> AND </a:t>
            </a:r>
            <a:r>
              <a:rPr lang="en-GB" altLang="en-US" sz="2800" b="1" i="1">
                <a:latin typeface="Arial" panose="020B0604020202020204" pitchFamily="34" charset="0"/>
              </a:rPr>
              <a:t>DON’T’S</a:t>
            </a:r>
          </a:p>
        </p:txBody>
      </p:sp>
      <p:sp>
        <p:nvSpPr>
          <p:cNvPr id="2058" name="Rectangle 2"/>
          <p:cNvSpPr>
            <a:spLocks noChangeArrowheads="1"/>
          </p:cNvSpPr>
          <p:nvPr/>
        </p:nvSpPr>
        <p:spPr bwMode="auto">
          <a:xfrm>
            <a:off x="1241425" y="8078788"/>
            <a:ext cx="5080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 b="1">
                <a:solidFill>
                  <a:srgbClr val="EB008B"/>
                </a:solidFill>
                <a:latin typeface="Arial" panose="020B0604020202020204" pitchFamily="34" charset="0"/>
              </a:rPr>
              <a:t>A TRUE RED CARPET</a:t>
            </a:r>
          </a:p>
        </p:txBody>
      </p:sp>
      <p:sp>
        <p:nvSpPr>
          <p:cNvPr id="2059" name="Rectangle 5"/>
          <p:cNvSpPr>
            <a:spLocks noChangeArrowheads="1"/>
          </p:cNvSpPr>
          <p:nvPr/>
        </p:nvSpPr>
        <p:spPr bwMode="auto">
          <a:xfrm>
            <a:off x="5692775" y="4338638"/>
            <a:ext cx="155416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9600" b="1">
                <a:solidFill>
                  <a:srgbClr val="EB008B"/>
                </a:solidFill>
                <a:latin typeface="Arial" panose="020B0604020202020204" pitchFamily="34" charset="0"/>
              </a:rPr>
              <a:t>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10"/>
          <p:cNvGrpSpPr>
            <a:grpSpLocks/>
          </p:cNvGrpSpPr>
          <p:nvPr/>
        </p:nvGrpSpPr>
        <p:grpSpPr bwMode="auto">
          <a:xfrm>
            <a:off x="61913" y="50800"/>
            <a:ext cx="7405687" cy="2271713"/>
            <a:chOff x="928688" y="4471988"/>
            <a:chExt cx="5702300" cy="1749425"/>
          </a:xfrm>
        </p:grpSpPr>
        <p:sp>
          <p:nvSpPr>
            <p:cNvPr id="3083" name="AutoShape 3"/>
            <p:cNvSpPr>
              <a:spLocks noChangeAspect="1" noChangeArrowheads="1" noTextEdit="1"/>
            </p:cNvSpPr>
            <p:nvPr/>
          </p:nvSpPr>
          <p:spPr bwMode="auto">
            <a:xfrm>
              <a:off x="928688" y="4471988"/>
              <a:ext cx="5702300" cy="1749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Rectangle 5"/>
            <p:cNvSpPr>
              <a:spLocks noChangeArrowheads="1"/>
            </p:cNvSpPr>
            <p:nvPr/>
          </p:nvSpPr>
          <p:spPr bwMode="auto">
            <a:xfrm>
              <a:off x="6427788" y="6018213"/>
              <a:ext cx="203200" cy="203200"/>
            </a:xfrm>
            <a:prstGeom prst="rect">
              <a:avLst/>
            </a:prstGeom>
            <a:solidFill>
              <a:srgbClr val="9E00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85" name="Rectangle 6"/>
            <p:cNvSpPr>
              <a:spLocks noChangeArrowheads="1"/>
            </p:cNvSpPr>
            <p:nvPr/>
          </p:nvSpPr>
          <p:spPr bwMode="auto">
            <a:xfrm>
              <a:off x="6427788" y="5761038"/>
              <a:ext cx="203200" cy="203200"/>
            </a:xfrm>
            <a:prstGeom prst="rect">
              <a:avLst/>
            </a:prstGeom>
            <a:solidFill>
              <a:srgbClr val="9E00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86" name="Rectangle 7"/>
            <p:cNvSpPr>
              <a:spLocks noChangeArrowheads="1"/>
            </p:cNvSpPr>
            <p:nvPr/>
          </p:nvSpPr>
          <p:spPr bwMode="auto">
            <a:xfrm>
              <a:off x="6427788" y="5503863"/>
              <a:ext cx="203200" cy="203200"/>
            </a:xfrm>
            <a:prstGeom prst="rect">
              <a:avLst/>
            </a:prstGeom>
            <a:solidFill>
              <a:srgbClr val="9E00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87" name="Rectangle 8"/>
            <p:cNvSpPr>
              <a:spLocks noChangeArrowheads="1"/>
            </p:cNvSpPr>
            <p:nvPr/>
          </p:nvSpPr>
          <p:spPr bwMode="auto">
            <a:xfrm>
              <a:off x="6427788" y="5246688"/>
              <a:ext cx="203200" cy="203200"/>
            </a:xfrm>
            <a:prstGeom prst="rect">
              <a:avLst/>
            </a:prstGeom>
            <a:solidFill>
              <a:srgbClr val="9E00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88" name="Rectangle 9"/>
            <p:cNvSpPr>
              <a:spLocks noChangeArrowheads="1"/>
            </p:cNvSpPr>
            <p:nvPr/>
          </p:nvSpPr>
          <p:spPr bwMode="auto">
            <a:xfrm>
              <a:off x="6427788" y="4989513"/>
              <a:ext cx="203200" cy="203200"/>
            </a:xfrm>
            <a:prstGeom prst="rect">
              <a:avLst/>
            </a:prstGeom>
            <a:solidFill>
              <a:srgbClr val="9E00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89" name="Rectangle 10"/>
            <p:cNvSpPr>
              <a:spLocks noChangeArrowheads="1"/>
            </p:cNvSpPr>
            <p:nvPr/>
          </p:nvSpPr>
          <p:spPr bwMode="auto">
            <a:xfrm>
              <a:off x="6427788" y="4732338"/>
              <a:ext cx="203200" cy="203200"/>
            </a:xfrm>
            <a:prstGeom prst="rect">
              <a:avLst/>
            </a:prstGeom>
            <a:solidFill>
              <a:srgbClr val="9E00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90" name="Rectangle 11"/>
            <p:cNvSpPr>
              <a:spLocks noChangeArrowheads="1"/>
            </p:cNvSpPr>
            <p:nvPr/>
          </p:nvSpPr>
          <p:spPr bwMode="auto">
            <a:xfrm>
              <a:off x="6427788" y="4471988"/>
              <a:ext cx="203200" cy="206375"/>
            </a:xfrm>
            <a:prstGeom prst="rect">
              <a:avLst/>
            </a:prstGeom>
            <a:solidFill>
              <a:srgbClr val="9E00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91" name="Rectangle 12"/>
            <p:cNvSpPr>
              <a:spLocks noChangeArrowheads="1"/>
            </p:cNvSpPr>
            <p:nvPr/>
          </p:nvSpPr>
          <p:spPr bwMode="auto">
            <a:xfrm>
              <a:off x="6170613" y="5246688"/>
              <a:ext cx="203200" cy="203200"/>
            </a:xfrm>
            <a:prstGeom prst="rect">
              <a:avLst/>
            </a:prstGeom>
            <a:solidFill>
              <a:srgbClr val="9327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92" name="Rectangle 13"/>
            <p:cNvSpPr>
              <a:spLocks noChangeArrowheads="1"/>
            </p:cNvSpPr>
            <p:nvPr/>
          </p:nvSpPr>
          <p:spPr bwMode="auto">
            <a:xfrm>
              <a:off x="5913438" y="5246688"/>
              <a:ext cx="203200" cy="203200"/>
            </a:xfrm>
            <a:prstGeom prst="rect">
              <a:avLst/>
            </a:pr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93" name="Rectangle 14"/>
            <p:cNvSpPr>
              <a:spLocks noChangeArrowheads="1"/>
            </p:cNvSpPr>
            <p:nvPr/>
          </p:nvSpPr>
          <p:spPr bwMode="auto">
            <a:xfrm>
              <a:off x="5656263" y="5246688"/>
              <a:ext cx="203200" cy="203200"/>
            </a:xfrm>
            <a:prstGeom prst="rect">
              <a:avLst/>
            </a:prstGeom>
            <a:solidFill>
              <a:srgbClr val="1B14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94" name="Rectangle 15"/>
            <p:cNvSpPr>
              <a:spLocks noChangeArrowheads="1"/>
            </p:cNvSpPr>
            <p:nvPr/>
          </p:nvSpPr>
          <p:spPr bwMode="auto">
            <a:xfrm>
              <a:off x="5399088" y="6018213"/>
              <a:ext cx="203200" cy="203200"/>
            </a:xfrm>
            <a:prstGeom prst="rect">
              <a:avLst/>
            </a:prstGeom>
            <a:solidFill>
              <a:srgbClr val="2E3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95" name="Rectangle 16"/>
            <p:cNvSpPr>
              <a:spLocks noChangeArrowheads="1"/>
            </p:cNvSpPr>
            <p:nvPr/>
          </p:nvSpPr>
          <p:spPr bwMode="auto">
            <a:xfrm>
              <a:off x="5399088" y="5761038"/>
              <a:ext cx="203200" cy="203200"/>
            </a:xfrm>
            <a:prstGeom prst="rect">
              <a:avLst/>
            </a:prstGeom>
            <a:solidFill>
              <a:srgbClr val="2E3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96" name="Rectangle 17"/>
            <p:cNvSpPr>
              <a:spLocks noChangeArrowheads="1"/>
            </p:cNvSpPr>
            <p:nvPr/>
          </p:nvSpPr>
          <p:spPr bwMode="auto">
            <a:xfrm>
              <a:off x="5399088" y="5503863"/>
              <a:ext cx="203200" cy="203200"/>
            </a:xfrm>
            <a:prstGeom prst="rect">
              <a:avLst/>
            </a:prstGeom>
            <a:solidFill>
              <a:srgbClr val="2E3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97" name="Rectangle 18"/>
            <p:cNvSpPr>
              <a:spLocks noChangeArrowheads="1"/>
            </p:cNvSpPr>
            <p:nvPr/>
          </p:nvSpPr>
          <p:spPr bwMode="auto">
            <a:xfrm>
              <a:off x="5399088" y="5246688"/>
              <a:ext cx="203200" cy="203200"/>
            </a:xfrm>
            <a:prstGeom prst="rect">
              <a:avLst/>
            </a:prstGeom>
            <a:solidFill>
              <a:srgbClr val="2E3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98" name="Rectangle 19"/>
            <p:cNvSpPr>
              <a:spLocks noChangeArrowheads="1"/>
            </p:cNvSpPr>
            <p:nvPr/>
          </p:nvSpPr>
          <p:spPr bwMode="auto">
            <a:xfrm>
              <a:off x="5399088" y="4989513"/>
              <a:ext cx="203200" cy="203200"/>
            </a:xfrm>
            <a:prstGeom prst="rect">
              <a:avLst/>
            </a:prstGeom>
            <a:solidFill>
              <a:srgbClr val="2E3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99" name="Rectangle 20"/>
            <p:cNvSpPr>
              <a:spLocks noChangeArrowheads="1"/>
            </p:cNvSpPr>
            <p:nvPr/>
          </p:nvSpPr>
          <p:spPr bwMode="auto">
            <a:xfrm>
              <a:off x="5399088" y="4732338"/>
              <a:ext cx="203200" cy="203200"/>
            </a:xfrm>
            <a:prstGeom prst="rect">
              <a:avLst/>
            </a:prstGeom>
            <a:solidFill>
              <a:srgbClr val="2E3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00" name="Rectangle 21"/>
            <p:cNvSpPr>
              <a:spLocks noChangeArrowheads="1"/>
            </p:cNvSpPr>
            <p:nvPr/>
          </p:nvSpPr>
          <p:spPr bwMode="auto">
            <a:xfrm>
              <a:off x="5399088" y="4471988"/>
              <a:ext cx="203200" cy="206375"/>
            </a:xfrm>
            <a:prstGeom prst="rect">
              <a:avLst/>
            </a:prstGeom>
            <a:solidFill>
              <a:srgbClr val="2E3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01" name="Rectangle 22"/>
            <p:cNvSpPr>
              <a:spLocks noChangeArrowheads="1"/>
            </p:cNvSpPr>
            <p:nvPr/>
          </p:nvSpPr>
          <p:spPr bwMode="auto">
            <a:xfrm>
              <a:off x="4938713" y="5761038"/>
              <a:ext cx="206375" cy="203200"/>
            </a:xfrm>
            <a:prstGeom prst="rect">
              <a:avLst/>
            </a:prstGeom>
            <a:solidFill>
              <a:srgbClr val="0071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02" name="Rectangle 23"/>
            <p:cNvSpPr>
              <a:spLocks noChangeArrowheads="1"/>
            </p:cNvSpPr>
            <p:nvPr/>
          </p:nvSpPr>
          <p:spPr bwMode="auto">
            <a:xfrm>
              <a:off x="4938713" y="4732338"/>
              <a:ext cx="206375" cy="203200"/>
            </a:xfrm>
            <a:prstGeom prst="rect">
              <a:avLst/>
            </a:prstGeom>
            <a:solidFill>
              <a:srgbClr val="0071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03" name="Rectangle 24"/>
            <p:cNvSpPr>
              <a:spLocks noChangeArrowheads="1"/>
            </p:cNvSpPr>
            <p:nvPr/>
          </p:nvSpPr>
          <p:spPr bwMode="auto">
            <a:xfrm>
              <a:off x="4681538" y="6018213"/>
              <a:ext cx="206375" cy="203200"/>
            </a:xfrm>
            <a:prstGeom prst="rect">
              <a:avLst/>
            </a:prstGeom>
            <a:solidFill>
              <a:srgbClr val="29AB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04" name="Rectangle 25"/>
            <p:cNvSpPr>
              <a:spLocks noChangeArrowheads="1"/>
            </p:cNvSpPr>
            <p:nvPr/>
          </p:nvSpPr>
          <p:spPr bwMode="auto">
            <a:xfrm>
              <a:off x="4681538" y="4471988"/>
              <a:ext cx="206375" cy="206375"/>
            </a:xfrm>
            <a:prstGeom prst="rect">
              <a:avLst/>
            </a:prstGeom>
            <a:solidFill>
              <a:srgbClr val="29AB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05" name="Rectangle 26"/>
            <p:cNvSpPr>
              <a:spLocks noChangeArrowheads="1"/>
            </p:cNvSpPr>
            <p:nvPr/>
          </p:nvSpPr>
          <p:spPr bwMode="auto">
            <a:xfrm>
              <a:off x="4424363" y="6018213"/>
              <a:ext cx="203200" cy="203200"/>
            </a:xfrm>
            <a:prstGeom prst="rect">
              <a:avLst/>
            </a:pr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06" name="Rectangle 27"/>
            <p:cNvSpPr>
              <a:spLocks noChangeArrowheads="1"/>
            </p:cNvSpPr>
            <p:nvPr/>
          </p:nvSpPr>
          <p:spPr bwMode="auto">
            <a:xfrm>
              <a:off x="4424363" y="4471988"/>
              <a:ext cx="203200" cy="206375"/>
            </a:xfrm>
            <a:prstGeom prst="rect">
              <a:avLst/>
            </a:pr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07" name="Rectangle 28"/>
            <p:cNvSpPr>
              <a:spLocks noChangeArrowheads="1"/>
            </p:cNvSpPr>
            <p:nvPr/>
          </p:nvSpPr>
          <p:spPr bwMode="auto">
            <a:xfrm>
              <a:off x="4167188" y="6018213"/>
              <a:ext cx="203200" cy="203200"/>
            </a:xfrm>
            <a:prstGeom prst="rect">
              <a:avLst/>
            </a:prstGeom>
            <a:solidFill>
              <a:srgbClr val="22B5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08" name="Rectangle 29"/>
            <p:cNvSpPr>
              <a:spLocks noChangeArrowheads="1"/>
            </p:cNvSpPr>
            <p:nvPr/>
          </p:nvSpPr>
          <p:spPr bwMode="auto">
            <a:xfrm>
              <a:off x="4167188" y="4471988"/>
              <a:ext cx="203200" cy="206375"/>
            </a:xfrm>
            <a:prstGeom prst="rect">
              <a:avLst/>
            </a:prstGeom>
            <a:solidFill>
              <a:srgbClr val="22B5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09" name="Rectangle 30"/>
            <p:cNvSpPr>
              <a:spLocks noChangeArrowheads="1"/>
            </p:cNvSpPr>
            <p:nvPr/>
          </p:nvSpPr>
          <p:spPr bwMode="auto">
            <a:xfrm>
              <a:off x="3910013" y="5761038"/>
              <a:ext cx="203200" cy="203200"/>
            </a:xfrm>
            <a:prstGeom prst="rect">
              <a:avLst/>
            </a:prstGeom>
            <a:solidFill>
              <a:srgbClr val="006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10" name="Rectangle 31"/>
            <p:cNvSpPr>
              <a:spLocks noChangeArrowheads="1"/>
            </p:cNvSpPr>
            <p:nvPr/>
          </p:nvSpPr>
          <p:spPr bwMode="auto">
            <a:xfrm>
              <a:off x="3910013" y="5503863"/>
              <a:ext cx="203200" cy="203200"/>
            </a:xfrm>
            <a:prstGeom prst="rect">
              <a:avLst/>
            </a:prstGeom>
            <a:solidFill>
              <a:srgbClr val="006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11" name="Rectangle 32"/>
            <p:cNvSpPr>
              <a:spLocks noChangeArrowheads="1"/>
            </p:cNvSpPr>
            <p:nvPr/>
          </p:nvSpPr>
          <p:spPr bwMode="auto">
            <a:xfrm>
              <a:off x="3910013" y="5246688"/>
              <a:ext cx="203200" cy="203200"/>
            </a:xfrm>
            <a:prstGeom prst="rect">
              <a:avLst/>
            </a:prstGeom>
            <a:solidFill>
              <a:srgbClr val="006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12" name="Rectangle 33"/>
            <p:cNvSpPr>
              <a:spLocks noChangeArrowheads="1"/>
            </p:cNvSpPr>
            <p:nvPr/>
          </p:nvSpPr>
          <p:spPr bwMode="auto">
            <a:xfrm>
              <a:off x="3910013" y="4989513"/>
              <a:ext cx="203200" cy="203200"/>
            </a:xfrm>
            <a:prstGeom prst="rect">
              <a:avLst/>
            </a:prstGeom>
            <a:solidFill>
              <a:srgbClr val="006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13" name="Rectangle 34"/>
            <p:cNvSpPr>
              <a:spLocks noChangeArrowheads="1"/>
            </p:cNvSpPr>
            <p:nvPr/>
          </p:nvSpPr>
          <p:spPr bwMode="auto">
            <a:xfrm>
              <a:off x="3910013" y="4732338"/>
              <a:ext cx="203200" cy="203200"/>
            </a:xfrm>
            <a:prstGeom prst="rect">
              <a:avLst/>
            </a:prstGeom>
            <a:solidFill>
              <a:srgbClr val="006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14" name="Rectangle 35"/>
            <p:cNvSpPr>
              <a:spLocks noChangeArrowheads="1"/>
            </p:cNvSpPr>
            <p:nvPr/>
          </p:nvSpPr>
          <p:spPr bwMode="auto">
            <a:xfrm>
              <a:off x="3449638" y="6018213"/>
              <a:ext cx="203200" cy="203200"/>
            </a:xfrm>
            <a:prstGeom prst="rect">
              <a:avLst/>
            </a:prstGeom>
            <a:solidFill>
              <a:srgbClr val="0092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15" name="Rectangle 36"/>
            <p:cNvSpPr>
              <a:spLocks noChangeArrowheads="1"/>
            </p:cNvSpPr>
            <p:nvPr/>
          </p:nvSpPr>
          <p:spPr bwMode="auto">
            <a:xfrm>
              <a:off x="3449638" y="4471988"/>
              <a:ext cx="203200" cy="206375"/>
            </a:xfrm>
            <a:prstGeom prst="rect">
              <a:avLst/>
            </a:prstGeom>
            <a:solidFill>
              <a:srgbClr val="0092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16" name="Rectangle 37"/>
            <p:cNvSpPr>
              <a:spLocks noChangeArrowheads="1"/>
            </p:cNvSpPr>
            <p:nvPr/>
          </p:nvSpPr>
          <p:spPr bwMode="auto">
            <a:xfrm>
              <a:off x="3192463" y="6018213"/>
              <a:ext cx="203200" cy="203200"/>
            </a:xfrm>
            <a:prstGeom prst="rect">
              <a:avLst/>
            </a:prstGeom>
            <a:solidFill>
              <a:srgbClr val="39B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17" name="Rectangle 38"/>
            <p:cNvSpPr>
              <a:spLocks noChangeArrowheads="1"/>
            </p:cNvSpPr>
            <p:nvPr/>
          </p:nvSpPr>
          <p:spPr bwMode="auto">
            <a:xfrm>
              <a:off x="3192463" y="5246688"/>
              <a:ext cx="203200" cy="203200"/>
            </a:xfrm>
            <a:prstGeom prst="rect">
              <a:avLst/>
            </a:prstGeom>
            <a:solidFill>
              <a:srgbClr val="39B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18" name="Rectangle 39"/>
            <p:cNvSpPr>
              <a:spLocks noChangeArrowheads="1"/>
            </p:cNvSpPr>
            <p:nvPr/>
          </p:nvSpPr>
          <p:spPr bwMode="auto">
            <a:xfrm>
              <a:off x="3192463" y="4471988"/>
              <a:ext cx="203200" cy="206375"/>
            </a:xfrm>
            <a:prstGeom prst="rect">
              <a:avLst/>
            </a:prstGeom>
            <a:solidFill>
              <a:srgbClr val="39B5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19" name="Rectangle 40"/>
            <p:cNvSpPr>
              <a:spLocks noChangeArrowheads="1"/>
            </p:cNvSpPr>
            <p:nvPr/>
          </p:nvSpPr>
          <p:spPr bwMode="auto">
            <a:xfrm>
              <a:off x="2935288" y="6018213"/>
              <a:ext cx="203200" cy="203200"/>
            </a:xfrm>
            <a:prstGeom prst="rect">
              <a:avLst/>
            </a:prstGeom>
            <a:solidFill>
              <a:srgbClr val="8C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20" name="Rectangle 41"/>
            <p:cNvSpPr>
              <a:spLocks noChangeArrowheads="1"/>
            </p:cNvSpPr>
            <p:nvPr/>
          </p:nvSpPr>
          <p:spPr bwMode="auto">
            <a:xfrm>
              <a:off x="2935288" y="5246688"/>
              <a:ext cx="203200" cy="203200"/>
            </a:xfrm>
            <a:prstGeom prst="rect">
              <a:avLst/>
            </a:prstGeom>
            <a:solidFill>
              <a:srgbClr val="8C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21" name="Rectangle 42"/>
            <p:cNvSpPr>
              <a:spLocks noChangeArrowheads="1"/>
            </p:cNvSpPr>
            <p:nvPr/>
          </p:nvSpPr>
          <p:spPr bwMode="auto">
            <a:xfrm>
              <a:off x="2935288" y="4471988"/>
              <a:ext cx="203200" cy="206375"/>
            </a:xfrm>
            <a:prstGeom prst="rect">
              <a:avLst/>
            </a:prstGeom>
            <a:solidFill>
              <a:srgbClr val="8C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22" name="Rectangle 43"/>
            <p:cNvSpPr>
              <a:spLocks noChangeArrowheads="1"/>
            </p:cNvSpPr>
            <p:nvPr/>
          </p:nvSpPr>
          <p:spPr bwMode="auto">
            <a:xfrm>
              <a:off x="2678113" y="6018213"/>
              <a:ext cx="203200" cy="203200"/>
            </a:xfrm>
            <a:prstGeom prst="rect">
              <a:avLst/>
            </a:prstGeom>
            <a:solidFill>
              <a:srgbClr val="D9E0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23" name="Rectangle 44"/>
            <p:cNvSpPr>
              <a:spLocks noChangeArrowheads="1"/>
            </p:cNvSpPr>
            <p:nvPr/>
          </p:nvSpPr>
          <p:spPr bwMode="auto">
            <a:xfrm>
              <a:off x="2678113" y="5246688"/>
              <a:ext cx="203200" cy="203200"/>
            </a:xfrm>
            <a:prstGeom prst="rect">
              <a:avLst/>
            </a:prstGeom>
            <a:solidFill>
              <a:srgbClr val="D9E0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24" name="Rectangle 45"/>
            <p:cNvSpPr>
              <a:spLocks noChangeArrowheads="1"/>
            </p:cNvSpPr>
            <p:nvPr/>
          </p:nvSpPr>
          <p:spPr bwMode="auto">
            <a:xfrm>
              <a:off x="2678113" y="4471988"/>
              <a:ext cx="203200" cy="206375"/>
            </a:xfrm>
            <a:prstGeom prst="rect">
              <a:avLst/>
            </a:prstGeom>
            <a:solidFill>
              <a:srgbClr val="D9E0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25" name="Rectangle 46"/>
            <p:cNvSpPr>
              <a:spLocks noChangeArrowheads="1"/>
            </p:cNvSpPr>
            <p:nvPr/>
          </p:nvSpPr>
          <p:spPr bwMode="auto">
            <a:xfrm>
              <a:off x="2420938" y="6018213"/>
              <a:ext cx="203200" cy="203200"/>
            </a:xfrm>
            <a:prstGeom prst="rect">
              <a:avLst/>
            </a:prstGeom>
            <a:solidFill>
              <a:srgbClr val="FCE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26" name="Rectangle 47"/>
            <p:cNvSpPr>
              <a:spLocks noChangeArrowheads="1"/>
            </p:cNvSpPr>
            <p:nvPr/>
          </p:nvSpPr>
          <p:spPr bwMode="auto">
            <a:xfrm>
              <a:off x="2420938" y="5761038"/>
              <a:ext cx="203200" cy="203200"/>
            </a:xfrm>
            <a:prstGeom prst="rect">
              <a:avLst/>
            </a:prstGeom>
            <a:solidFill>
              <a:srgbClr val="FCE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27" name="Rectangle 48"/>
            <p:cNvSpPr>
              <a:spLocks noChangeArrowheads="1"/>
            </p:cNvSpPr>
            <p:nvPr/>
          </p:nvSpPr>
          <p:spPr bwMode="auto">
            <a:xfrm>
              <a:off x="2420938" y="5503863"/>
              <a:ext cx="203200" cy="203200"/>
            </a:xfrm>
            <a:prstGeom prst="rect">
              <a:avLst/>
            </a:prstGeom>
            <a:solidFill>
              <a:srgbClr val="FCE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28" name="Rectangle 49"/>
            <p:cNvSpPr>
              <a:spLocks noChangeArrowheads="1"/>
            </p:cNvSpPr>
            <p:nvPr/>
          </p:nvSpPr>
          <p:spPr bwMode="auto">
            <a:xfrm>
              <a:off x="2420938" y="5246688"/>
              <a:ext cx="203200" cy="203200"/>
            </a:xfrm>
            <a:prstGeom prst="rect">
              <a:avLst/>
            </a:prstGeom>
            <a:solidFill>
              <a:srgbClr val="FCE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29" name="Rectangle 50"/>
            <p:cNvSpPr>
              <a:spLocks noChangeArrowheads="1"/>
            </p:cNvSpPr>
            <p:nvPr/>
          </p:nvSpPr>
          <p:spPr bwMode="auto">
            <a:xfrm>
              <a:off x="2420938" y="4989513"/>
              <a:ext cx="203200" cy="203200"/>
            </a:xfrm>
            <a:prstGeom prst="rect">
              <a:avLst/>
            </a:prstGeom>
            <a:solidFill>
              <a:srgbClr val="FCE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30" name="Rectangle 51"/>
            <p:cNvSpPr>
              <a:spLocks noChangeArrowheads="1"/>
            </p:cNvSpPr>
            <p:nvPr/>
          </p:nvSpPr>
          <p:spPr bwMode="auto">
            <a:xfrm>
              <a:off x="2420938" y="4732338"/>
              <a:ext cx="203200" cy="203200"/>
            </a:xfrm>
            <a:prstGeom prst="rect">
              <a:avLst/>
            </a:prstGeom>
            <a:solidFill>
              <a:srgbClr val="FCE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31" name="Rectangle 52"/>
            <p:cNvSpPr>
              <a:spLocks noChangeArrowheads="1"/>
            </p:cNvSpPr>
            <p:nvPr/>
          </p:nvSpPr>
          <p:spPr bwMode="auto">
            <a:xfrm>
              <a:off x="2420938" y="4471988"/>
              <a:ext cx="203200" cy="206375"/>
            </a:xfrm>
            <a:prstGeom prst="rect">
              <a:avLst/>
            </a:prstGeom>
            <a:solidFill>
              <a:srgbClr val="FCEE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32" name="Rectangle 53"/>
            <p:cNvSpPr>
              <a:spLocks noChangeArrowheads="1"/>
            </p:cNvSpPr>
            <p:nvPr/>
          </p:nvSpPr>
          <p:spPr bwMode="auto">
            <a:xfrm>
              <a:off x="1960563" y="4471988"/>
              <a:ext cx="203200" cy="206375"/>
            </a:xfrm>
            <a:prstGeom prst="rect">
              <a:avLst/>
            </a:pr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33" name="Rectangle 54"/>
            <p:cNvSpPr>
              <a:spLocks noChangeArrowheads="1"/>
            </p:cNvSpPr>
            <p:nvPr/>
          </p:nvSpPr>
          <p:spPr bwMode="auto">
            <a:xfrm>
              <a:off x="1703388" y="4471988"/>
              <a:ext cx="203200" cy="206375"/>
            </a:xfrm>
            <a:prstGeom prst="rect">
              <a:avLst/>
            </a:prstGeom>
            <a:solidFill>
              <a:srgbClr val="F793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34" name="Rectangle 55"/>
            <p:cNvSpPr>
              <a:spLocks noChangeArrowheads="1"/>
            </p:cNvSpPr>
            <p:nvPr/>
          </p:nvSpPr>
          <p:spPr bwMode="auto">
            <a:xfrm>
              <a:off x="1446213" y="6018213"/>
              <a:ext cx="203200" cy="203200"/>
            </a:xfrm>
            <a:prstGeom prst="rect">
              <a:avLst/>
            </a:prstGeom>
            <a:solidFill>
              <a:srgbClr val="F15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35" name="Rectangle 56"/>
            <p:cNvSpPr>
              <a:spLocks noChangeArrowheads="1"/>
            </p:cNvSpPr>
            <p:nvPr/>
          </p:nvSpPr>
          <p:spPr bwMode="auto">
            <a:xfrm>
              <a:off x="1446213" y="5761038"/>
              <a:ext cx="203200" cy="203200"/>
            </a:xfrm>
            <a:prstGeom prst="rect">
              <a:avLst/>
            </a:prstGeom>
            <a:solidFill>
              <a:srgbClr val="F15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36" name="Rectangle 57"/>
            <p:cNvSpPr>
              <a:spLocks noChangeArrowheads="1"/>
            </p:cNvSpPr>
            <p:nvPr/>
          </p:nvSpPr>
          <p:spPr bwMode="auto">
            <a:xfrm>
              <a:off x="1446213" y="5503863"/>
              <a:ext cx="203200" cy="203200"/>
            </a:xfrm>
            <a:prstGeom prst="rect">
              <a:avLst/>
            </a:prstGeom>
            <a:solidFill>
              <a:srgbClr val="F15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37" name="Rectangle 58"/>
            <p:cNvSpPr>
              <a:spLocks noChangeArrowheads="1"/>
            </p:cNvSpPr>
            <p:nvPr/>
          </p:nvSpPr>
          <p:spPr bwMode="auto">
            <a:xfrm>
              <a:off x="1446213" y="5246688"/>
              <a:ext cx="203200" cy="203200"/>
            </a:xfrm>
            <a:prstGeom prst="rect">
              <a:avLst/>
            </a:prstGeom>
            <a:solidFill>
              <a:srgbClr val="F15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38" name="Rectangle 59"/>
            <p:cNvSpPr>
              <a:spLocks noChangeArrowheads="1"/>
            </p:cNvSpPr>
            <p:nvPr/>
          </p:nvSpPr>
          <p:spPr bwMode="auto">
            <a:xfrm>
              <a:off x="1446213" y="4989513"/>
              <a:ext cx="203200" cy="203200"/>
            </a:xfrm>
            <a:prstGeom prst="rect">
              <a:avLst/>
            </a:prstGeom>
            <a:solidFill>
              <a:srgbClr val="F15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39" name="Rectangle 60"/>
            <p:cNvSpPr>
              <a:spLocks noChangeArrowheads="1"/>
            </p:cNvSpPr>
            <p:nvPr/>
          </p:nvSpPr>
          <p:spPr bwMode="auto">
            <a:xfrm>
              <a:off x="1446213" y="4732338"/>
              <a:ext cx="203200" cy="203200"/>
            </a:xfrm>
            <a:prstGeom prst="rect">
              <a:avLst/>
            </a:prstGeom>
            <a:solidFill>
              <a:srgbClr val="F15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40" name="Rectangle 61"/>
            <p:cNvSpPr>
              <a:spLocks noChangeArrowheads="1"/>
            </p:cNvSpPr>
            <p:nvPr/>
          </p:nvSpPr>
          <p:spPr bwMode="auto">
            <a:xfrm>
              <a:off x="1446213" y="4471988"/>
              <a:ext cx="203200" cy="206375"/>
            </a:xfrm>
            <a:prstGeom prst="rect">
              <a:avLst/>
            </a:prstGeom>
            <a:solidFill>
              <a:srgbClr val="F15A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41" name="Rectangle 62"/>
            <p:cNvSpPr>
              <a:spLocks noChangeArrowheads="1"/>
            </p:cNvSpPr>
            <p:nvPr/>
          </p:nvSpPr>
          <p:spPr bwMode="auto">
            <a:xfrm>
              <a:off x="1185863" y="4471988"/>
              <a:ext cx="206375" cy="206375"/>
            </a:xfrm>
            <a:prstGeom prst="rect">
              <a:avLst/>
            </a:pr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42" name="Rectangle 63"/>
            <p:cNvSpPr>
              <a:spLocks noChangeArrowheads="1"/>
            </p:cNvSpPr>
            <p:nvPr/>
          </p:nvSpPr>
          <p:spPr bwMode="auto">
            <a:xfrm>
              <a:off x="928688" y="4471988"/>
              <a:ext cx="206375" cy="206375"/>
            </a:xfrm>
            <a:prstGeom prst="rect">
              <a:avLst/>
            </a:prstGeom>
            <a:solidFill>
              <a:srgbClr val="C127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</p:grpSp>
      <p:sp>
        <p:nvSpPr>
          <p:cNvPr id="3075" name="TextBox 111"/>
          <p:cNvSpPr txBox="1">
            <a:spLocks noChangeArrowheads="1"/>
          </p:cNvSpPr>
          <p:nvPr/>
        </p:nvSpPr>
        <p:spPr bwMode="auto">
          <a:xfrm>
            <a:off x="0" y="10364788"/>
            <a:ext cx="7567613" cy="33813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solidFill>
                  <a:schemeClr val="bg1"/>
                </a:solidFill>
                <a:latin typeface="Arial" panose="020B0604020202020204" pitchFamily="34" charset="0"/>
              </a:rPr>
              <a:t>THE LATEST TECH NEWS FROM AROUND THE WORLD</a:t>
            </a:r>
          </a:p>
        </p:txBody>
      </p:sp>
      <p:sp>
        <p:nvSpPr>
          <p:cNvPr id="3076" name="TextBox 112"/>
          <p:cNvSpPr txBox="1">
            <a:spLocks noChangeArrowheads="1"/>
          </p:cNvSpPr>
          <p:nvPr/>
        </p:nvSpPr>
        <p:spPr bwMode="auto">
          <a:xfrm>
            <a:off x="6113463" y="2466975"/>
            <a:ext cx="1411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200"/>
              <a:t>July 11 Issue No. 99</a:t>
            </a:r>
          </a:p>
        </p:txBody>
      </p:sp>
      <p:grpSp>
        <p:nvGrpSpPr>
          <p:cNvPr id="3077" name="Group 115"/>
          <p:cNvGrpSpPr>
            <a:grpSpLocks/>
          </p:cNvGrpSpPr>
          <p:nvPr/>
        </p:nvGrpSpPr>
        <p:grpSpPr bwMode="auto">
          <a:xfrm>
            <a:off x="6202363" y="2725738"/>
            <a:ext cx="1250950" cy="749300"/>
            <a:chOff x="4198124" y="4546218"/>
            <a:chExt cx="1402066" cy="800482"/>
          </a:xfrm>
        </p:grpSpPr>
        <p:sp>
          <p:nvSpPr>
            <p:cNvPr id="115" name="Rectangle 114"/>
            <p:cNvSpPr/>
            <p:nvPr/>
          </p:nvSpPr>
          <p:spPr>
            <a:xfrm>
              <a:off x="4198124" y="4546218"/>
              <a:ext cx="1402066" cy="8004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4296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pic>
          <p:nvPicPr>
            <p:cNvPr id="3082" name="Picture 1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9633" y="4622465"/>
              <a:ext cx="1240301" cy="688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8" name="TextBox 116"/>
          <p:cNvSpPr txBox="1">
            <a:spLocks noChangeArrowheads="1"/>
          </p:cNvSpPr>
          <p:nvPr/>
        </p:nvSpPr>
        <p:spPr bwMode="auto">
          <a:xfrm>
            <a:off x="5307013" y="4562475"/>
            <a:ext cx="22542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2400" b="1">
                <a:solidFill>
                  <a:srgbClr val="002060"/>
                </a:solidFill>
                <a:latin typeface="Arial" panose="020B0604020202020204" pitchFamily="34" charset="0"/>
              </a:rPr>
              <a:t>The Best</a:t>
            </a:r>
          </a:p>
          <a:p>
            <a:pPr algn="r" eaLnBrk="1" hangingPunct="1"/>
            <a:r>
              <a:rPr lang="en-GB" altLang="en-US" sz="2400" b="1">
                <a:solidFill>
                  <a:srgbClr val="002060"/>
                </a:solidFill>
                <a:latin typeface="Arial" panose="020B0604020202020204" pitchFamily="34" charset="0"/>
              </a:rPr>
              <a:t>Smart Phones</a:t>
            </a:r>
          </a:p>
        </p:txBody>
      </p:sp>
      <p:sp>
        <p:nvSpPr>
          <p:cNvPr id="3079" name="TextBox 117"/>
          <p:cNvSpPr txBox="1">
            <a:spLocks noChangeArrowheads="1"/>
          </p:cNvSpPr>
          <p:nvPr/>
        </p:nvSpPr>
        <p:spPr bwMode="auto">
          <a:xfrm>
            <a:off x="5757863" y="5816600"/>
            <a:ext cx="18097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2400" b="1">
                <a:solidFill>
                  <a:srgbClr val="002060"/>
                </a:solidFill>
                <a:latin typeface="Arial" panose="020B0604020202020204" pitchFamily="34" charset="0"/>
              </a:rPr>
              <a:t>Super Fast</a:t>
            </a:r>
          </a:p>
          <a:p>
            <a:pPr algn="r" eaLnBrk="1" hangingPunct="1"/>
            <a:r>
              <a:rPr lang="en-GB" altLang="en-US" sz="2400" b="1">
                <a:solidFill>
                  <a:srgbClr val="002060"/>
                </a:solidFill>
                <a:latin typeface="Arial" panose="020B0604020202020204" pitchFamily="34" charset="0"/>
              </a:rPr>
              <a:t>Broadband</a:t>
            </a:r>
          </a:p>
        </p:txBody>
      </p:sp>
      <p:sp>
        <p:nvSpPr>
          <p:cNvPr id="3080" name="TextBox 120"/>
          <p:cNvSpPr txBox="1">
            <a:spLocks noChangeArrowheads="1"/>
          </p:cNvSpPr>
          <p:nvPr/>
        </p:nvSpPr>
        <p:spPr bwMode="auto">
          <a:xfrm>
            <a:off x="411163" y="7002463"/>
            <a:ext cx="6638925" cy="166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800" b="1">
                <a:latin typeface="Arial" panose="020B0604020202020204" pitchFamily="34" charset="0"/>
              </a:rPr>
              <a:t>THE </a:t>
            </a:r>
            <a:r>
              <a:rPr lang="en-GB" altLang="en-US" sz="5400" b="1" i="1">
                <a:latin typeface="Arial" panose="020B0604020202020204" pitchFamily="34" charset="0"/>
              </a:rPr>
              <a:t>BIGGEST</a:t>
            </a:r>
            <a:r>
              <a:rPr lang="en-GB" altLang="en-US" sz="5400" b="1">
                <a:latin typeface="Arial" panose="020B0604020202020204" pitchFamily="34" charset="0"/>
              </a:rPr>
              <a:t> </a:t>
            </a:r>
            <a:r>
              <a:rPr lang="en-GB" altLang="en-US" sz="4800" b="1">
                <a:latin typeface="Arial" panose="020B0604020202020204" pitchFamily="34" charset="0"/>
              </a:rPr>
              <a:t>GEEK</a:t>
            </a:r>
          </a:p>
          <a:p>
            <a:pPr algn="ctr" eaLnBrk="1" hangingPunct="1"/>
            <a:r>
              <a:rPr lang="en-GB" altLang="en-US" sz="4800" b="1">
                <a:latin typeface="Arial" panose="020B0604020202020204" pitchFamily="34" charset="0"/>
              </a:rPr>
              <a:t>IN THE WORLD?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0" y="-1588"/>
            <a:ext cx="7561263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9" tIns="49785" rIns="99569" bIns="49785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500" b="1">
                <a:latin typeface="Arial" panose="020B0604020202020204" pitchFamily="34" charset="0"/>
              </a:rPr>
              <a:t>MAGAZINE</a:t>
            </a:r>
          </a:p>
        </p:txBody>
      </p:sp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1849438" y="8054975"/>
            <a:ext cx="413543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9569" tIns="49785" rIns="99569" bIns="49785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500"/>
              <a:t>Get Their Inside Story</a:t>
            </a:r>
          </a:p>
        </p:txBody>
      </p:sp>
      <p:pic>
        <p:nvPicPr>
          <p:cNvPr id="4100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3" y="9232900"/>
            <a:ext cx="911225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7"/>
          <p:cNvSpPr txBox="1">
            <a:spLocks noChangeArrowheads="1"/>
          </p:cNvSpPr>
          <p:nvPr/>
        </p:nvSpPr>
        <p:spPr bwMode="auto">
          <a:xfrm>
            <a:off x="71438" y="7146925"/>
            <a:ext cx="7418387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9569" tIns="49785" rIns="99569" bIns="49785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7200" b="1"/>
              <a:t>WORLD EXCLUSIVE</a:t>
            </a:r>
          </a:p>
        </p:txBody>
      </p:sp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207963" y="1349375"/>
            <a:ext cx="969962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9569" tIns="49785" rIns="99569" bIns="49785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100"/>
              <a:t>Issue No. 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50"/>
          <p:cNvGrpSpPr>
            <a:grpSpLocks/>
          </p:cNvGrpSpPr>
          <p:nvPr/>
        </p:nvGrpSpPr>
        <p:grpSpPr bwMode="auto">
          <a:xfrm>
            <a:off x="287338" y="293688"/>
            <a:ext cx="1219200" cy="2171700"/>
            <a:chOff x="2365375" y="3017838"/>
            <a:chExt cx="2127250" cy="3870325"/>
          </a:xfrm>
        </p:grpSpPr>
        <p:sp>
          <p:nvSpPr>
            <p:cNvPr id="5133" name="AutoShape 3"/>
            <p:cNvSpPr>
              <a:spLocks noChangeAspect="1" noChangeArrowheads="1" noTextEdit="1"/>
            </p:cNvSpPr>
            <p:nvPr/>
          </p:nvSpPr>
          <p:spPr bwMode="auto">
            <a:xfrm>
              <a:off x="2365375" y="3017838"/>
              <a:ext cx="2127250" cy="3870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Rectangle 5"/>
            <p:cNvSpPr>
              <a:spLocks noChangeArrowheads="1"/>
            </p:cNvSpPr>
            <p:nvPr/>
          </p:nvSpPr>
          <p:spPr bwMode="auto">
            <a:xfrm>
              <a:off x="2371725" y="3024188"/>
              <a:ext cx="2114550" cy="38576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5135" name="Freeform 6"/>
            <p:cNvSpPr>
              <a:spLocks noEditPoints="1"/>
            </p:cNvSpPr>
            <p:nvPr/>
          </p:nvSpPr>
          <p:spPr bwMode="auto">
            <a:xfrm>
              <a:off x="2365375" y="3017838"/>
              <a:ext cx="2127250" cy="3870325"/>
            </a:xfrm>
            <a:custGeom>
              <a:avLst/>
              <a:gdLst>
                <a:gd name="T0" fmla="*/ 0 w 1340"/>
                <a:gd name="T1" fmla="*/ 2147483646 h 2438"/>
                <a:gd name="T2" fmla="*/ 0 w 1340"/>
                <a:gd name="T3" fmla="*/ 0 h 2438"/>
                <a:gd name="T4" fmla="*/ 2147483646 w 1340"/>
                <a:gd name="T5" fmla="*/ 0 h 2438"/>
                <a:gd name="T6" fmla="*/ 2147483646 w 1340"/>
                <a:gd name="T7" fmla="*/ 10080625 h 2438"/>
                <a:gd name="T8" fmla="*/ 2147483646 w 1340"/>
                <a:gd name="T9" fmla="*/ 0 h 2438"/>
                <a:gd name="T10" fmla="*/ 2147483646 w 1340"/>
                <a:gd name="T11" fmla="*/ 0 h 2438"/>
                <a:gd name="T12" fmla="*/ 2147483646 w 1340"/>
                <a:gd name="T13" fmla="*/ 2147483646 h 2438"/>
                <a:gd name="T14" fmla="*/ 0 w 1340"/>
                <a:gd name="T15" fmla="*/ 2147483646 h 2438"/>
                <a:gd name="T16" fmla="*/ 0 w 1340"/>
                <a:gd name="T17" fmla="*/ 2147483646 h 2438"/>
                <a:gd name="T18" fmla="*/ 20161250 w 1340"/>
                <a:gd name="T19" fmla="*/ 2147483646 h 2438"/>
                <a:gd name="T20" fmla="*/ 2147483646 w 1340"/>
                <a:gd name="T21" fmla="*/ 2147483646 h 2438"/>
                <a:gd name="T22" fmla="*/ 2147483646 w 1340"/>
                <a:gd name="T23" fmla="*/ 20161250 h 2438"/>
                <a:gd name="T24" fmla="*/ 20161250 w 1340"/>
                <a:gd name="T25" fmla="*/ 20161250 h 2438"/>
                <a:gd name="T26" fmla="*/ 20161250 w 1340"/>
                <a:gd name="T27" fmla="*/ 2147483646 h 2438"/>
                <a:gd name="T28" fmla="*/ 20161250 w 1340"/>
                <a:gd name="T29" fmla="*/ 2147483646 h 243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40" h="2438">
                  <a:moveTo>
                    <a:pt x="0" y="2438"/>
                  </a:moveTo>
                  <a:lnTo>
                    <a:pt x="0" y="0"/>
                  </a:lnTo>
                  <a:lnTo>
                    <a:pt x="1336" y="0"/>
                  </a:lnTo>
                  <a:lnTo>
                    <a:pt x="1336" y="4"/>
                  </a:lnTo>
                  <a:lnTo>
                    <a:pt x="1336" y="0"/>
                  </a:lnTo>
                  <a:lnTo>
                    <a:pt x="1340" y="0"/>
                  </a:lnTo>
                  <a:lnTo>
                    <a:pt x="1340" y="2438"/>
                  </a:lnTo>
                  <a:lnTo>
                    <a:pt x="0" y="2438"/>
                  </a:lnTo>
                  <a:close/>
                  <a:moveTo>
                    <a:pt x="8" y="2430"/>
                  </a:moveTo>
                  <a:lnTo>
                    <a:pt x="1332" y="2430"/>
                  </a:lnTo>
                  <a:lnTo>
                    <a:pt x="1332" y="8"/>
                  </a:lnTo>
                  <a:lnTo>
                    <a:pt x="8" y="8"/>
                  </a:lnTo>
                  <a:lnTo>
                    <a:pt x="8" y="243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Rectangle 7"/>
            <p:cNvSpPr>
              <a:spLocks noChangeArrowheads="1"/>
            </p:cNvSpPr>
            <p:nvPr/>
          </p:nvSpPr>
          <p:spPr bwMode="auto">
            <a:xfrm>
              <a:off x="2495550" y="6307138"/>
              <a:ext cx="1863725" cy="44767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5137" name="Freeform 8"/>
            <p:cNvSpPr>
              <a:spLocks/>
            </p:cNvSpPr>
            <p:nvPr/>
          </p:nvSpPr>
          <p:spPr bwMode="auto">
            <a:xfrm>
              <a:off x="2495550" y="5519738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9"/>
            <p:cNvSpPr>
              <a:spLocks/>
            </p:cNvSpPr>
            <p:nvPr/>
          </p:nvSpPr>
          <p:spPr bwMode="auto">
            <a:xfrm>
              <a:off x="2495550" y="5668963"/>
              <a:ext cx="1787525" cy="12700"/>
            </a:xfrm>
            <a:custGeom>
              <a:avLst/>
              <a:gdLst>
                <a:gd name="T0" fmla="*/ 0 w 1126"/>
                <a:gd name="T1" fmla="*/ 20161250 h 8"/>
                <a:gd name="T2" fmla="*/ 0 w 1126"/>
                <a:gd name="T3" fmla="*/ 0 h 8"/>
                <a:gd name="T4" fmla="*/ 2147483646 w 1126"/>
                <a:gd name="T5" fmla="*/ 0 h 8"/>
                <a:gd name="T6" fmla="*/ 2147483646 w 1126"/>
                <a:gd name="T7" fmla="*/ 20161250 h 8"/>
                <a:gd name="T8" fmla="*/ 0 w 1126"/>
                <a:gd name="T9" fmla="*/ 20161250 h 8"/>
                <a:gd name="T10" fmla="*/ 0 w 112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6" h="8">
                  <a:moveTo>
                    <a:pt x="0" y="8"/>
                  </a:moveTo>
                  <a:lnTo>
                    <a:pt x="0" y="0"/>
                  </a:lnTo>
                  <a:lnTo>
                    <a:pt x="1126" y="0"/>
                  </a:lnTo>
                  <a:lnTo>
                    <a:pt x="1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10"/>
            <p:cNvSpPr>
              <a:spLocks/>
            </p:cNvSpPr>
            <p:nvPr/>
          </p:nvSpPr>
          <p:spPr bwMode="auto">
            <a:xfrm>
              <a:off x="2495550" y="5764213"/>
              <a:ext cx="1866900" cy="38100"/>
            </a:xfrm>
            <a:custGeom>
              <a:avLst/>
              <a:gdLst>
                <a:gd name="T0" fmla="*/ 0 w 1176"/>
                <a:gd name="T1" fmla="*/ 60483750 h 24"/>
                <a:gd name="T2" fmla="*/ 0 w 1176"/>
                <a:gd name="T3" fmla="*/ 0 h 24"/>
                <a:gd name="T4" fmla="*/ 2147483646 w 1176"/>
                <a:gd name="T5" fmla="*/ 0 h 24"/>
                <a:gd name="T6" fmla="*/ 2147483646 w 1176"/>
                <a:gd name="T7" fmla="*/ 60483750 h 24"/>
                <a:gd name="T8" fmla="*/ 0 w 1176"/>
                <a:gd name="T9" fmla="*/ 60483750 h 24"/>
                <a:gd name="T10" fmla="*/ 0 w 1176"/>
                <a:gd name="T11" fmla="*/ 6048375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24">
                  <a:moveTo>
                    <a:pt x="0" y="24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11"/>
            <p:cNvSpPr>
              <a:spLocks/>
            </p:cNvSpPr>
            <p:nvPr/>
          </p:nvSpPr>
          <p:spPr bwMode="auto">
            <a:xfrm>
              <a:off x="2495550" y="5437188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12"/>
            <p:cNvSpPr>
              <a:spLocks/>
            </p:cNvSpPr>
            <p:nvPr/>
          </p:nvSpPr>
          <p:spPr bwMode="auto">
            <a:xfrm>
              <a:off x="2495550" y="5332413"/>
              <a:ext cx="1866900" cy="38100"/>
            </a:xfrm>
            <a:custGeom>
              <a:avLst/>
              <a:gdLst>
                <a:gd name="T0" fmla="*/ 0 w 1176"/>
                <a:gd name="T1" fmla="*/ 60483750 h 24"/>
                <a:gd name="T2" fmla="*/ 0 w 1176"/>
                <a:gd name="T3" fmla="*/ 0 h 24"/>
                <a:gd name="T4" fmla="*/ 2147483646 w 1176"/>
                <a:gd name="T5" fmla="*/ 0 h 24"/>
                <a:gd name="T6" fmla="*/ 2147483646 w 1176"/>
                <a:gd name="T7" fmla="*/ 60483750 h 24"/>
                <a:gd name="T8" fmla="*/ 0 w 1176"/>
                <a:gd name="T9" fmla="*/ 60483750 h 24"/>
                <a:gd name="T10" fmla="*/ 0 w 1176"/>
                <a:gd name="T11" fmla="*/ 6048375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24">
                  <a:moveTo>
                    <a:pt x="0" y="24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13"/>
            <p:cNvSpPr>
              <a:spLocks/>
            </p:cNvSpPr>
            <p:nvPr/>
          </p:nvSpPr>
          <p:spPr bwMode="auto">
            <a:xfrm>
              <a:off x="2495550" y="5668963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14"/>
            <p:cNvSpPr>
              <a:spLocks/>
            </p:cNvSpPr>
            <p:nvPr/>
          </p:nvSpPr>
          <p:spPr bwMode="auto">
            <a:xfrm>
              <a:off x="2495550" y="4960938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15"/>
            <p:cNvSpPr>
              <a:spLocks/>
            </p:cNvSpPr>
            <p:nvPr/>
          </p:nvSpPr>
          <p:spPr bwMode="auto">
            <a:xfrm>
              <a:off x="2495550" y="5110163"/>
              <a:ext cx="1787525" cy="12700"/>
            </a:xfrm>
            <a:custGeom>
              <a:avLst/>
              <a:gdLst>
                <a:gd name="T0" fmla="*/ 0 w 1126"/>
                <a:gd name="T1" fmla="*/ 20161250 h 8"/>
                <a:gd name="T2" fmla="*/ 0 w 1126"/>
                <a:gd name="T3" fmla="*/ 0 h 8"/>
                <a:gd name="T4" fmla="*/ 2147483646 w 1126"/>
                <a:gd name="T5" fmla="*/ 0 h 8"/>
                <a:gd name="T6" fmla="*/ 2147483646 w 1126"/>
                <a:gd name="T7" fmla="*/ 20161250 h 8"/>
                <a:gd name="T8" fmla="*/ 0 w 1126"/>
                <a:gd name="T9" fmla="*/ 20161250 h 8"/>
                <a:gd name="T10" fmla="*/ 0 w 112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6" h="8">
                  <a:moveTo>
                    <a:pt x="0" y="8"/>
                  </a:moveTo>
                  <a:lnTo>
                    <a:pt x="0" y="0"/>
                  </a:lnTo>
                  <a:lnTo>
                    <a:pt x="1126" y="0"/>
                  </a:lnTo>
                  <a:lnTo>
                    <a:pt x="112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16"/>
            <p:cNvSpPr>
              <a:spLocks/>
            </p:cNvSpPr>
            <p:nvPr/>
          </p:nvSpPr>
          <p:spPr bwMode="auto">
            <a:xfrm>
              <a:off x="2495550" y="5214938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17"/>
            <p:cNvSpPr>
              <a:spLocks/>
            </p:cNvSpPr>
            <p:nvPr/>
          </p:nvSpPr>
          <p:spPr bwMode="auto">
            <a:xfrm>
              <a:off x="2495550" y="4878388"/>
              <a:ext cx="1870075" cy="12700"/>
            </a:xfrm>
            <a:custGeom>
              <a:avLst/>
              <a:gdLst>
                <a:gd name="T0" fmla="*/ 0 w 1178"/>
                <a:gd name="T1" fmla="*/ 20161250 h 8"/>
                <a:gd name="T2" fmla="*/ 0 w 1178"/>
                <a:gd name="T3" fmla="*/ 0 h 8"/>
                <a:gd name="T4" fmla="*/ 2147483646 w 1178"/>
                <a:gd name="T5" fmla="*/ 0 h 8"/>
                <a:gd name="T6" fmla="*/ 2147483646 w 1178"/>
                <a:gd name="T7" fmla="*/ 20161250 h 8"/>
                <a:gd name="T8" fmla="*/ 0 w 1178"/>
                <a:gd name="T9" fmla="*/ 20161250 h 8"/>
                <a:gd name="T10" fmla="*/ 0 w 1178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8" h="8">
                  <a:moveTo>
                    <a:pt x="0" y="8"/>
                  </a:moveTo>
                  <a:lnTo>
                    <a:pt x="0" y="0"/>
                  </a:lnTo>
                  <a:lnTo>
                    <a:pt x="1178" y="0"/>
                  </a:lnTo>
                  <a:lnTo>
                    <a:pt x="1178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18"/>
            <p:cNvSpPr>
              <a:spLocks/>
            </p:cNvSpPr>
            <p:nvPr/>
          </p:nvSpPr>
          <p:spPr bwMode="auto">
            <a:xfrm>
              <a:off x="2495550" y="4783138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19"/>
            <p:cNvSpPr>
              <a:spLocks/>
            </p:cNvSpPr>
            <p:nvPr/>
          </p:nvSpPr>
          <p:spPr bwMode="auto">
            <a:xfrm>
              <a:off x="2495550" y="5084763"/>
              <a:ext cx="1866900" cy="63500"/>
            </a:xfrm>
            <a:custGeom>
              <a:avLst/>
              <a:gdLst>
                <a:gd name="T0" fmla="*/ 0 w 1176"/>
                <a:gd name="T1" fmla="*/ 100806250 h 40"/>
                <a:gd name="T2" fmla="*/ 0 w 1176"/>
                <a:gd name="T3" fmla="*/ 0 h 40"/>
                <a:gd name="T4" fmla="*/ 2147483646 w 1176"/>
                <a:gd name="T5" fmla="*/ 0 h 40"/>
                <a:gd name="T6" fmla="*/ 2147483646 w 1176"/>
                <a:gd name="T7" fmla="*/ 100806250 h 40"/>
                <a:gd name="T8" fmla="*/ 0 w 1176"/>
                <a:gd name="T9" fmla="*/ 100806250 h 40"/>
                <a:gd name="T10" fmla="*/ 0 w 1176"/>
                <a:gd name="T11" fmla="*/ 10080625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40">
                  <a:moveTo>
                    <a:pt x="0" y="40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Freeform 20"/>
            <p:cNvSpPr>
              <a:spLocks/>
            </p:cNvSpPr>
            <p:nvPr/>
          </p:nvSpPr>
          <p:spPr bwMode="auto">
            <a:xfrm>
              <a:off x="2495550" y="6030913"/>
              <a:ext cx="1866900" cy="38100"/>
            </a:xfrm>
            <a:custGeom>
              <a:avLst/>
              <a:gdLst>
                <a:gd name="T0" fmla="*/ 0 w 1176"/>
                <a:gd name="T1" fmla="*/ 60483750 h 24"/>
                <a:gd name="T2" fmla="*/ 0 w 1176"/>
                <a:gd name="T3" fmla="*/ 0 h 24"/>
                <a:gd name="T4" fmla="*/ 2147483646 w 1176"/>
                <a:gd name="T5" fmla="*/ 0 h 24"/>
                <a:gd name="T6" fmla="*/ 2147483646 w 1176"/>
                <a:gd name="T7" fmla="*/ 60483750 h 24"/>
                <a:gd name="T8" fmla="*/ 0 w 1176"/>
                <a:gd name="T9" fmla="*/ 60483750 h 24"/>
                <a:gd name="T10" fmla="*/ 0 w 1176"/>
                <a:gd name="T11" fmla="*/ 6048375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24">
                  <a:moveTo>
                    <a:pt x="0" y="24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21"/>
            <p:cNvSpPr>
              <a:spLocks/>
            </p:cNvSpPr>
            <p:nvPr/>
          </p:nvSpPr>
          <p:spPr bwMode="auto">
            <a:xfrm>
              <a:off x="2495550" y="5611813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22"/>
            <p:cNvSpPr>
              <a:spLocks/>
            </p:cNvSpPr>
            <p:nvPr/>
          </p:nvSpPr>
          <p:spPr bwMode="auto">
            <a:xfrm>
              <a:off x="2495550" y="4916488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23"/>
            <p:cNvSpPr>
              <a:spLocks/>
            </p:cNvSpPr>
            <p:nvPr/>
          </p:nvSpPr>
          <p:spPr bwMode="auto">
            <a:xfrm>
              <a:off x="2495550" y="5961063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24"/>
            <p:cNvSpPr>
              <a:spLocks/>
            </p:cNvSpPr>
            <p:nvPr/>
          </p:nvSpPr>
          <p:spPr bwMode="auto">
            <a:xfrm>
              <a:off x="2495550" y="5868988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25"/>
            <p:cNvSpPr>
              <a:spLocks/>
            </p:cNvSpPr>
            <p:nvPr/>
          </p:nvSpPr>
          <p:spPr bwMode="auto">
            <a:xfrm>
              <a:off x="2495550" y="6107113"/>
              <a:ext cx="1866900" cy="63500"/>
            </a:xfrm>
            <a:custGeom>
              <a:avLst/>
              <a:gdLst>
                <a:gd name="T0" fmla="*/ 0 w 1176"/>
                <a:gd name="T1" fmla="*/ 100806250 h 40"/>
                <a:gd name="T2" fmla="*/ 0 w 1176"/>
                <a:gd name="T3" fmla="*/ 0 h 40"/>
                <a:gd name="T4" fmla="*/ 2147483646 w 1176"/>
                <a:gd name="T5" fmla="*/ 0 h 40"/>
                <a:gd name="T6" fmla="*/ 2147483646 w 1176"/>
                <a:gd name="T7" fmla="*/ 100806250 h 40"/>
                <a:gd name="T8" fmla="*/ 0 w 1176"/>
                <a:gd name="T9" fmla="*/ 100806250 h 40"/>
                <a:gd name="T10" fmla="*/ 0 w 1176"/>
                <a:gd name="T11" fmla="*/ 10080625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40">
                  <a:moveTo>
                    <a:pt x="0" y="40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26"/>
            <p:cNvSpPr>
              <a:spLocks/>
            </p:cNvSpPr>
            <p:nvPr/>
          </p:nvSpPr>
          <p:spPr bwMode="auto">
            <a:xfrm>
              <a:off x="2495550" y="3884613"/>
              <a:ext cx="1866900" cy="63500"/>
            </a:xfrm>
            <a:custGeom>
              <a:avLst/>
              <a:gdLst>
                <a:gd name="T0" fmla="*/ 0 w 1176"/>
                <a:gd name="T1" fmla="*/ 100806250 h 40"/>
                <a:gd name="T2" fmla="*/ 0 w 1176"/>
                <a:gd name="T3" fmla="*/ 0 h 40"/>
                <a:gd name="T4" fmla="*/ 2147483646 w 1176"/>
                <a:gd name="T5" fmla="*/ 0 h 40"/>
                <a:gd name="T6" fmla="*/ 2147483646 w 1176"/>
                <a:gd name="T7" fmla="*/ 100806250 h 40"/>
                <a:gd name="T8" fmla="*/ 0 w 1176"/>
                <a:gd name="T9" fmla="*/ 100806250 h 40"/>
                <a:gd name="T10" fmla="*/ 0 w 1176"/>
                <a:gd name="T11" fmla="*/ 10080625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40">
                  <a:moveTo>
                    <a:pt x="0" y="40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27"/>
            <p:cNvSpPr>
              <a:spLocks/>
            </p:cNvSpPr>
            <p:nvPr/>
          </p:nvSpPr>
          <p:spPr bwMode="auto">
            <a:xfrm>
              <a:off x="2495550" y="4062413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28"/>
            <p:cNvSpPr>
              <a:spLocks/>
            </p:cNvSpPr>
            <p:nvPr/>
          </p:nvSpPr>
          <p:spPr bwMode="auto">
            <a:xfrm>
              <a:off x="2495550" y="4154488"/>
              <a:ext cx="1866900" cy="38100"/>
            </a:xfrm>
            <a:custGeom>
              <a:avLst/>
              <a:gdLst>
                <a:gd name="T0" fmla="*/ 0 w 1176"/>
                <a:gd name="T1" fmla="*/ 60483750 h 24"/>
                <a:gd name="T2" fmla="*/ 0 w 1176"/>
                <a:gd name="T3" fmla="*/ 0 h 24"/>
                <a:gd name="T4" fmla="*/ 2147483646 w 1176"/>
                <a:gd name="T5" fmla="*/ 0 h 24"/>
                <a:gd name="T6" fmla="*/ 2147483646 w 1176"/>
                <a:gd name="T7" fmla="*/ 60483750 h 24"/>
                <a:gd name="T8" fmla="*/ 0 w 1176"/>
                <a:gd name="T9" fmla="*/ 60483750 h 24"/>
                <a:gd name="T10" fmla="*/ 0 w 1176"/>
                <a:gd name="T11" fmla="*/ 6048375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24">
                  <a:moveTo>
                    <a:pt x="0" y="24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Freeform 29"/>
            <p:cNvSpPr>
              <a:spLocks/>
            </p:cNvSpPr>
            <p:nvPr/>
          </p:nvSpPr>
          <p:spPr bwMode="auto">
            <a:xfrm>
              <a:off x="2495550" y="3827463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30"/>
            <p:cNvSpPr>
              <a:spLocks/>
            </p:cNvSpPr>
            <p:nvPr/>
          </p:nvSpPr>
          <p:spPr bwMode="auto">
            <a:xfrm>
              <a:off x="2495550" y="3722688"/>
              <a:ext cx="1866900" cy="38100"/>
            </a:xfrm>
            <a:custGeom>
              <a:avLst/>
              <a:gdLst>
                <a:gd name="T0" fmla="*/ 0 w 1176"/>
                <a:gd name="T1" fmla="*/ 60483750 h 24"/>
                <a:gd name="T2" fmla="*/ 0 w 1176"/>
                <a:gd name="T3" fmla="*/ 0 h 24"/>
                <a:gd name="T4" fmla="*/ 2147483646 w 1176"/>
                <a:gd name="T5" fmla="*/ 0 h 24"/>
                <a:gd name="T6" fmla="*/ 2147483646 w 1176"/>
                <a:gd name="T7" fmla="*/ 60483750 h 24"/>
                <a:gd name="T8" fmla="*/ 0 w 1176"/>
                <a:gd name="T9" fmla="*/ 60483750 h 24"/>
                <a:gd name="T10" fmla="*/ 0 w 1176"/>
                <a:gd name="T11" fmla="*/ 6048375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24">
                  <a:moveTo>
                    <a:pt x="0" y="24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31"/>
            <p:cNvSpPr>
              <a:spLocks/>
            </p:cNvSpPr>
            <p:nvPr/>
          </p:nvSpPr>
          <p:spPr bwMode="auto">
            <a:xfrm>
              <a:off x="2495550" y="3338513"/>
              <a:ext cx="1866900" cy="38100"/>
            </a:xfrm>
            <a:custGeom>
              <a:avLst/>
              <a:gdLst>
                <a:gd name="T0" fmla="*/ 0 w 1176"/>
                <a:gd name="T1" fmla="*/ 60483750 h 24"/>
                <a:gd name="T2" fmla="*/ 0 w 1176"/>
                <a:gd name="T3" fmla="*/ 0 h 24"/>
                <a:gd name="T4" fmla="*/ 2147483646 w 1176"/>
                <a:gd name="T5" fmla="*/ 0 h 24"/>
                <a:gd name="T6" fmla="*/ 2147483646 w 1176"/>
                <a:gd name="T7" fmla="*/ 60483750 h 24"/>
                <a:gd name="T8" fmla="*/ 0 w 1176"/>
                <a:gd name="T9" fmla="*/ 60483750 h 24"/>
                <a:gd name="T10" fmla="*/ 0 w 1176"/>
                <a:gd name="T11" fmla="*/ 6048375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24">
                  <a:moveTo>
                    <a:pt x="0" y="24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32"/>
            <p:cNvSpPr>
              <a:spLocks/>
            </p:cNvSpPr>
            <p:nvPr/>
          </p:nvSpPr>
          <p:spPr bwMode="auto">
            <a:xfrm>
              <a:off x="2495550" y="3503613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33"/>
            <p:cNvSpPr>
              <a:spLocks/>
            </p:cNvSpPr>
            <p:nvPr/>
          </p:nvSpPr>
          <p:spPr bwMode="auto">
            <a:xfrm>
              <a:off x="2495550" y="3608388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Freeform 34"/>
            <p:cNvSpPr>
              <a:spLocks/>
            </p:cNvSpPr>
            <p:nvPr/>
          </p:nvSpPr>
          <p:spPr bwMode="auto">
            <a:xfrm>
              <a:off x="2495550" y="3268663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Freeform 35"/>
            <p:cNvSpPr>
              <a:spLocks/>
            </p:cNvSpPr>
            <p:nvPr/>
          </p:nvSpPr>
          <p:spPr bwMode="auto">
            <a:xfrm>
              <a:off x="2495550" y="3151188"/>
              <a:ext cx="1866900" cy="63500"/>
            </a:xfrm>
            <a:custGeom>
              <a:avLst/>
              <a:gdLst>
                <a:gd name="T0" fmla="*/ 0 w 1176"/>
                <a:gd name="T1" fmla="*/ 100806250 h 40"/>
                <a:gd name="T2" fmla="*/ 0 w 1176"/>
                <a:gd name="T3" fmla="*/ 0 h 40"/>
                <a:gd name="T4" fmla="*/ 2147483646 w 1176"/>
                <a:gd name="T5" fmla="*/ 0 h 40"/>
                <a:gd name="T6" fmla="*/ 2147483646 w 1176"/>
                <a:gd name="T7" fmla="*/ 100806250 h 40"/>
                <a:gd name="T8" fmla="*/ 0 w 1176"/>
                <a:gd name="T9" fmla="*/ 100806250 h 40"/>
                <a:gd name="T10" fmla="*/ 0 w 1176"/>
                <a:gd name="T11" fmla="*/ 10080625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40">
                  <a:moveTo>
                    <a:pt x="0" y="40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36"/>
            <p:cNvSpPr>
              <a:spLocks/>
            </p:cNvSpPr>
            <p:nvPr/>
          </p:nvSpPr>
          <p:spPr bwMode="auto">
            <a:xfrm>
              <a:off x="2495550" y="3503613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37"/>
            <p:cNvSpPr>
              <a:spLocks/>
            </p:cNvSpPr>
            <p:nvPr/>
          </p:nvSpPr>
          <p:spPr bwMode="auto">
            <a:xfrm>
              <a:off x="2495550" y="4421188"/>
              <a:ext cx="1866900" cy="38100"/>
            </a:xfrm>
            <a:custGeom>
              <a:avLst/>
              <a:gdLst>
                <a:gd name="T0" fmla="*/ 0 w 1176"/>
                <a:gd name="T1" fmla="*/ 60483750 h 24"/>
                <a:gd name="T2" fmla="*/ 0 w 1176"/>
                <a:gd name="T3" fmla="*/ 0 h 24"/>
                <a:gd name="T4" fmla="*/ 2147483646 w 1176"/>
                <a:gd name="T5" fmla="*/ 0 h 24"/>
                <a:gd name="T6" fmla="*/ 2147483646 w 1176"/>
                <a:gd name="T7" fmla="*/ 60483750 h 24"/>
                <a:gd name="T8" fmla="*/ 0 w 1176"/>
                <a:gd name="T9" fmla="*/ 60483750 h 24"/>
                <a:gd name="T10" fmla="*/ 0 w 1176"/>
                <a:gd name="T11" fmla="*/ 6048375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24">
                  <a:moveTo>
                    <a:pt x="0" y="24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Freeform 38"/>
            <p:cNvSpPr>
              <a:spLocks/>
            </p:cNvSpPr>
            <p:nvPr/>
          </p:nvSpPr>
          <p:spPr bwMode="auto">
            <a:xfrm>
              <a:off x="2495550" y="4592638"/>
              <a:ext cx="1863725" cy="12700"/>
            </a:xfrm>
            <a:custGeom>
              <a:avLst/>
              <a:gdLst>
                <a:gd name="T0" fmla="*/ 0 w 1174"/>
                <a:gd name="T1" fmla="*/ 20161250 h 8"/>
                <a:gd name="T2" fmla="*/ 0 w 1174"/>
                <a:gd name="T3" fmla="*/ 0 h 8"/>
                <a:gd name="T4" fmla="*/ 2147483646 w 1174"/>
                <a:gd name="T5" fmla="*/ 0 h 8"/>
                <a:gd name="T6" fmla="*/ 2147483646 w 1174"/>
                <a:gd name="T7" fmla="*/ 20161250 h 8"/>
                <a:gd name="T8" fmla="*/ 0 w 1174"/>
                <a:gd name="T9" fmla="*/ 20161250 h 8"/>
                <a:gd name="T10" fmla="*/ 0 w 1174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4" h="8">
                  <a:moveTo>
                    <a:pt x="0" y="8"/>
                  </a:moveTo>
                  <a:lnTo>
                    <a:pt x="0" y="0"/>
                  </a:lnTo>
                  <a:lnTo>
                    <a:pt x="1174" y="0"/>
                  </a:lnTo>
                  <a:lnTo>
                    <a:pt x="1174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Freeform 39"/>
            <p:cNvSpPr>
              <a:spLocks/>
            </p:cNvSpPr>
            <p:nvPr/>
          </p:nvSpPr>
          <p:spPr bwMode="auto">
            <a:xfrm>
              <a:off x="2495550" y="4691063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Freeform 40"/>
            <p:cNvSpPr>
              <a:spLocks/>
            </p:cNvSpPr>
            <p:nvPr/>
          </p:nvSpPr>
          <p:spPr bwMode="auto">
            <a:xfrm>
              <a:off x="2495550" y="4354513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0" name="Freeform 41"/>
            <p:cNvSpPr>
              <a:spLocks/>
            </p:cNvSpPr>
            <p:nvPr/>
          </p:nvSpPr>
          <p:spPr bwMode="auto">
            <a:xfrm>
              <a:off x="2495550" y="4259263"/>
              <a:ext cx="1866900" cy="12700"/>
            </a:xfrm>
            <a:custGeom>
              <a:avLst/>
              <a:gdLst>
                <a:gd name="T0" fmla="*/ 0 w 1176"/>
                <a:gd name="T1" fmla="*/ 20161250 h 8"/>
                <a:gd name="T2" fmla="*/ 0 w 1176"/>
                <a:gd name="T3" fmla="*/ 0 h 8"/>
                <a:gd name="T4" fmla="*/ 2147483646 w 1176"/>
                <a:gd name="T5" fmla="*/ 0 h 8"/>
                <a:gd name="T6" fmla="*/ 2147483646 w 1176"/>
                <a:gd name="T7" fmla="*/ 20161250 h 8"/>
                <a:gd name="T8" fmla="*/ 0 w 1176"/>
                <a:gd name="T9" fmla="*/ 20161250 h 8"/>
                <a:gd name="T10" fmla="*/ 0 w 1176"/>
                <a:gd name="T11" fmla="*/ 2016125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6" h="8">
                  <a:moveTo>
                    <a:pt x="0" y="8"/>
                  </a:moveTo>
                  <a:lnTo>
                    <a:pt x="0" y="0"/>
                  </a:lnTo>
                  <a:lnTo>
                    <a:pt x="1176" y="0"/>
                  </a:lnTo>
                  <a:lnTo>
                    <a:pt x="1176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Freeform 42"/>
            <p:cNvSpPr>
              <a:spLocks/>
            </p:cNvSpPr>
            <p:nvPr/>
          </p:nvSpPr>
          <p:spPr bwMode="auto">
            <a:xfrm>
              <a:off x="2597150" y="6434138"/>
              <a:ext cx="114300" cy="209550"/>
            </a:xfrm>
            <a:custGeom>
              <a:avLst/>
              <a:gdLst>
                <a:gd name="T0" fmla="*/ 0 w 72"/>
                <a:gd name="T1" fmla="*/ 0 h 132"/>
                <a:gd name="T2" fmla="*/ 181451250 w 72"/>
                <a:gd name="T3" fmla="*/ 0 h 132"/>
                <a:gd name="T4" fmla="*/ 181451250 w 72"/>
                <a:gd name="T5" fmla="*/ 60483750 h 132"/>
                <a:gd name="T6" fmla="*/ 65524063 w 72"/>
                <a:gd name="T7" fmla="*/ 60483750 h 132"/>
                <a:gd name="T8" fmla="*/ 65524063 w 72"/>
                <a:gd name="T9" fmla="*/ 120967500 h 132"/>
                <a:gd name="T10" fmla="*/ 181451250 w 72"/>
                <a:gd name="T11" fmla="*/ 120967500 h 132"/>
                <a:gd name="T12" fmla="*/ 181451250 w 72"/>
                <a:gd name="T13" fmla="*/ 181451250 h 132"/>
                <a:gd name="T14" fmla="*/ 65524063 w 72"/>
                <a:gd name="T15" fmla="*/ 181451250 h 132"/>
                <a:gd name="T16" fmla="*/ 65524063 w 72"/>
                <a:gd name="T17" fmla="*/ 272176875 h 132"/>
                <a:gd name="T18" fmla="*/ 181451250 w 72"/>
                <a:gd name="T19" fmla="*/ 272176875 h 132"/>
                <a:gd name="T20" fmla="*/ 181451250 w 72"/>
                <a:gd name="T21" fmla="*/ 332660625 h 132"/>
                <a:gd name="T22" fmla="*/ 0 w 72"/>
                <a:gd name="T23" fmla="*/ 332660625 h 132"/>
                <a:gd name="T24" fmla="*/ 0 w 72"/>
                <a:gd name="T25" fmla="*/ 0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2" h="132">
                  <a:moveTo>
                    <a:pt x="0" y="0"/>
                  </a:moveTo>
                  <a:lnTo>
                    <a:pt x="72" y="0"/>
                  </a:lnTo>
                  <a:lnTo>
                    <a:pt x="72" y="24"/>
                  </a:lnTo>
                  <a:lnTo>
                    <a:pt x="26" y="24"/>
                  </a:lnTo>
                  <a:lnTo>
                    <a:pt x="26" y="48"/>
                  </a:lnTo>
                  <a:lnTo>
                    <a:pt x="72" y="48"/>
                  </a:lnTo>
                  <a:lnTo>
                    <a:pt x="72" y="72"/>
                  </a:lnTo>
                  <a:lnTo>
                    <a:pt x="26" y="72"/>
                  </a:lnTo>
                  <a:lnTo>
                    <a:pt x="26" y="108"/>
                  </a:lnTo>
                  <a:lnTo>
                    <a:pt x="72" y="108"/>
                  </a:lnTo>
                  <a:lnTo>
                    <a:pt x="72" y="13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Freeform 43"/>
            <p:cNvSpPr>
              <a:spLocks/>
            </p:cNvSpPr>
            <p:nvPr/>
          </p:nvSpPr>
          <p:spPr bwMode="auto">
            <a:xfrm>
              <a:off x="2768600" y="6427788"/>
              <a:ext cx="203200" cy="222250"/>
            </a:xfrm>
            <a:custGeom>
              <a:avLst/>
              <a:gdLst>
                <a:gd name="T0" fmla="*/ 277217188 w 128"/>
                <a:gd name="T1" fmla="*/ 110886875 h 140"/>
                <a:gd name="T2" fmla="*/ 257055938 w 128"/>
                <a:gd name="T3" fmla="*/ 90725625 h 140"/>
                <a:gd name="T4" fmla="*/ 206652813 w 128"/>
                <a:gd name="T5" fmla="*/ 65524063 h 140"/>
                <a:gd name="T6" fmla="*/ 176410938 w 128"/>
                <a:gd name="T7" fmla="*/ 60483750 h 140"/>
                <a:gd name="T8" fmla="*/ 131048125 w 128"/>
                <a:gd name="T9" fmla="*/ 70564375 h 140"/>
                <a:gd name="T10" fmla="*/ 95765938 w 128"/>
                <a:gd name="T11" fmla="*/ 95765938 h 140"/>
                <a:gd name="T12" fmla="*/ 80645000 w 128"/>
                <a:gd name="T13" fmla="*/ 110886875 h 140"/>
                <a:gd name="T14" fmla="*/ 65524063 w 128"/>
                <a:gd name="T15" fmla="*/ 151209375 h 140"/>
                <a:gd name="T16" fmla="*/ 65524063 w 128"/>
                <a:gd name="T17" fmla="*/ 176410938 h 140"/>
                <a:gd name="T18" fmla="*/ 80645000 w 128"/>
                <a:gd name="T19" fmla="*/ 236894688 h 140"/>
                <a:gd name="T20" fmla="*/ 95765938 w 128"/>
                <a:gd name="T21" fmla="*/ 257055938 h 140"/>
                <a:gd name="T22" fmla="*/ 120967500 w 128"/>
                <a:gd name="T23" fmla="*/ 277217188 h 140"/>
                <a:gd name="T24" fmla="*/ 176410938 w 128"/>
                <a:gd name="T25" fmla="*/ 292338125 h 140"/>
                <a:gd name="T26" fmla="*/ 206652813 w 128"/>
                <a:gd name="T27" fmla="*/ 287297813 h 140"/>
                <a:gd name="T28" fmla="*/ 226814063 w 128"/>
                <a:gd name="T29" fmla="*/ 282257500 h 140"/>
                <a:gd name="T30" fmla="*/ 277217188 w 128"/>
                <a:gd name="T31" fmla="*/ 241935000 h 140"/>
                <a:gd name="T32" fmla="*/ 322580000 w 128"/>
                <a:gd name="T33" fmla="*/ 287297813 h 140"/>
                <a:gd name="T34" fmla="*/ 252015625 w 128"/>
                <a:gd name="T35" fmla="*/ 337700938 h 140"/>
                <a:gd name="T36" fmla="*/ 216733438 w 128"/>
                <a:gd name="T37" fmla="*/ 347781563 h 140"/>
                <a:gd name="T38" fmla="*/ 176410938 w 128"/>
                <a:gd name="T39" fmla="*/ 352821875 h 140"/>
                <a:gd name="T40" fmla="*/ 105846563 w 128"/>
                <a:gd name="T41" fmla="*/ 337700938 h 140"/>
                <a:gd name="T42" fmla="*/ 50403125 w 128"/>
                <a:gd name="T43" fmla="*/ 302418750 h 140"/>
                <a:gd name="T44" fmla="*/ 30241875 w 128"/>
                <a:gd name="T45" fmla="*/ 277217188 h 140"/>
                <a:gd name="T46" fmla="*/ 5040313 w 128"/>
                <a:gd name="T47" fmla="*/ 211693125 h 140"/>
                <a:gd name="T48" fmla="*/ 0 w 128"/>
                <a:gd name="T49" fmla="*/ 176410938 h 140"/>
                <a:gd name="T50" fmla="*/ 15120938 w 128"/>
                <a:gd name="T51" fmla="*/ 105846563 h 140"/>
                <a:gd name="T52" fmla="*/ 25201563 w 128"/>
                <a:gd name="T53" fmla="*/ 85685313 h 140"/>
                <a:gd name="T54" fmla="*/ 50403125 w 128"/>
                <a:gd name="T55" fmla="*/ 50403125 h 140"/>
                <a:gd name="T56" fmla="*/ 85685313 w 128"/>
                <a:gd name="T57" fmla="*/ 25201563 h 140"/>
                <a:gd name="T58" fmla="*/ 131048125 w 128"/>
                <a:gd name="T59" fmla="*/ 5040313 h 140"/>
                <a:gd name="T60" fmla="*/ 176410938 w 128"/>
                <a:gd name="T61" fmla="*/ 0 h 140"/>
                <a:gd name="T62" fmla="*/ 257055938 w 128"/>
                <a:gd name="T63" fmla="*/ 20161250 h 140"/>
                <a:gd name="T64" fmla="*/ 292338125 w 128"/>
                <a:gd name="T65" fmla="*/ 40322500 h 140"/>
                <a:gd name="T66" fmla="*/ 322580000 w 128"/>
                <a:gd name="T67" fmla="*/ 70564375 h 14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28" h="140">
                  <a:moveTo>
                    <a:pt x="128" y="28"/>
                  </a:moveTo>
                  <a:lnTo>
                    <a:pt x="110" y="44"/>
                  </a:lnTo>
                  <a:lnTo>
                    <a:pt x="102" y="36"/>
                  </a:lnTo>
                  <a:lnTo>
                    <a:pt x="92" y="30"/>
                  </a:lnTo>
                  <a:lnTo>
                    <a:pt x="82" y="26"/>
                  </a:lnTo>
                  <a:lnTo>
                    <a:pt x="70" y="24"/>
                  </a:lnTo>
                  <a:lnTo>
                    <a:pt x="62" y="26"/>
                  </a:lnTo>
                  <a:lnTo>
                    <a:pt x="52" y="28"/>
                  </a:lnTo>
                  <a:lnTo>
                    <a:pt x="46" y="32"/>
                  </a:lnTo>
                  <a:lnTo>
                    <a:pt x="38" y="38"/>
                  </a:lnTo>
                  <a:lnTo>
                    <a:pt x="32" y="44"/>
                  </a:lnTo>
                  <a:lnTo>
                    <a:pt x="28" y="52"/>
                  </a:lnTo>
                  <a:lnTo>
                    <a:pt x="26" y="60"/>
                  </a:lnTo>
                  <a:lnTo>
                    <a:pt x="26" y="70"/>
                  </a:lnTo>
                  <a:lnTo>
                    <a:pt x="26" y="82"/>
                  </a:lnTo>
                  <a:lnTo>
                    <a:pt x="32" y="94"/>
                  </a:lnTo>
                  <a:lnTo>
                    <a:pt x="38" y="102"/>
                  </a:lnTo>
                  <a:lnTo>
                    <a:pt x="48" y="110"/>
                  </a:lnTo>
                  <a:lnTo>
                    <a:pt x="58" y="114"/>
                  </a:lnTo>
                  <a:lnTo>
                    <a:pt x="70" y="116"/>
                  </a:lnTo>
                  <a:lnTo>
                    <a:pt x="82" y="114"/>
                  </a:lnTo>
                  <a:lnTo>
                    <a:pt x="90" y="112"/>
                  </a:lnTo>
                  <a:lnTo>
                    <a:pt x="100" y="106"/>
                  </a:lnTo>
                  <a:lnTo>
                    <a:pt x="110" y="96"/>
                  </a:lnTo>
                  <a:lnTo>
                    <a:pt x="128" y="114"/>
                  </a:lnTo>
                  <a:lnTo>
                    <a:pt x="114" y="126"/>
                  </a:lnTo>
                  <a:lnTo>
                    <a:pt x="100" y="134"/>
                  </a:lnTo>
                  <a:lnTo>
                    <a:pt x="86" y="138"/>
                  </a:lnTo>
                  <a:lnTo>
                    <a:pt x="70" y="140"/>
                  </a:lnTo>
                  <a:lnTo>
                    <a:pt x="56" y="138"/>
                  </a:lnTo>
                  <a:lnTo>
                    <a:pt x="42" y="134"/>
                  </a:lnTo>
                  <a:lnTo>
                    <a:pt x="30" y="128"/>
                  </a:lnTo>
                  <a:lnTo>
                    <a:pt x="20" y="120"/>
                  </a:lnTo>
                  <a:lnTo>
                    <a:pt x="12" y="110"/>
                  </a:lnTo>
                  <a:lnTo>
                    <a:pt x="6" y="98"/>
                  </a:lnTo>
                  <a:lnTo>
                    <a:pt x="2" y="84"/>
                  </a:lnTo>
                  <a:lnTo>
                    <a:pt x="0" y="70"/>
                  </a:lnTo>
                  <a:lnTo>
                    <a:pt x="2" y="52"/>
                  </a:lnTo>
                  <a:lnTo>
                    <a:pt x="6" y="42"/>
                  </a:lnTo>
                  <a:lnTo>
                    <a:pt x="10" y="34"/>
                  </a:lnTo>
                  <a:lnTo>
                    <a:pt x="14" y="28"/>
                  </a:lnTo>
                  <a:lnTo>
                    <a:pt x="20" y="20"/>
                  </a:lnTo>
                  <a:lnTo>
                    <a:pt x="34" y="10"/>
                  </a:lnTo>
                  <a:lnTo>
                    <a:pt x="44" y="6"/>
                  </a:lnTo>
                  <a:lnTo>
                    <a:pt x="52" y="2"/>
                  </a:lnTo>
                  <a:lnTo>
                    <a:pt x="70" y="0"/>
                  </a:lnTo>
                  <a:lnTo>
                    <a:pt x="86" y="2"/>
                  </a:lnTo>
                  <a:lnTo>
                    <a:pt x="102" y="8"/>
                  </a:lnTo>
                  <a:lnTo>
                    <a:pt x="116" y="16"/>
                  </a:lnTo>
                  <a:lnTo>
                    <a:pt x="128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Freeform 44"/>
            <p:cNvSpPr>
              <a:spLocks noEditPoints="1"/>
            </p:cNvSpPr>
            <p:nvPr/>
          </p:nvSpPr>
          <p:spPr bwMode="auto">
            <a:xfrm>
              <a:off x="3025775" y="6427788"/>
              <a:ext cx="219075" cy="222250"/>
            </a:xfrm>
            <a:custGeom>
              <a:avLst/>
              <a:gdLst>
                <a:gd name="T0" fmla="*/ 176410938 w 138"/>
                <a:gd name="T1" fmla="*/ 0 h 140"/>
                <a:gd name="T2" fmla="*/ 241935000 w 138"/>
                <a:gd name="T3" fmla="*/ 15120938 h 140"/>
                <a:gd name="T4" fmla="*/ 297378438 w 138"/>
                <a:gd name="T5" fmla="*/ 50403125 h 140"/>
                <a:gd name="T6" fmla="*/ 317539688 w 138"/>
                <a:gd name="T7" fmla="*/ 80645000 h 140"/>
                <a:gd name="T8" fmla="*/ 342741250 w 138"/>
                <a:gd name="T9" fmla="*/ 141128750 h 140"/>
                <a:gd name="T10" fmla="*/ 347781563 w 138"/>
                <a:gd name="T11" fmla="*/ 176410938 h 140"/>
                <a:gd name="T12" fmla="*/ 332660625 w 138"/>
                <a:gd name="T13" fmla="*/ 246975313 h 140"/>
                <a:gd name="T14" fmla="*/ 297378438 w 138"/>
                <a:gd name="T15" fmla="*/ 302418750 h 140"/>
                <a:gd name="T16" fmla="*/ 272176875 w 138"/>
                <a:gd name="T17" fmla="*/ 322580000 h 140"/>
                <a:gd name="T18" fmla="*/ 206652813 w 138"/>
                <a:gd name="T19" fmla="*/ 347781563 h 140"/>
                <a:gd name="T20" fmla="*/ 176410938 w 138"/>
                <a:gd name="T21" fmla="*/ 352821875 h 140"/>
                <a:gd name="T22" fmla="*/ 105846563 w 138"/>
                <a:gd name="T23" fmla="*/ 337700938 h 140"/>
                <a:gd name="T24" fmla="*/ 50403125 w 138"/>
                <a:gd name="T25" fmla="*/ 297378438 h 140"/>
                <a:gd name="T26" fmla="*/ 30241875 w 138"/>
                <a:gd name="T27" fmla="*/ 272176875 h 140"/>
                <a:gd name="T28" fmla="*/ 5040313 w 138"/>
                <a:gd name="T29" fmla="*/ 211693125 h 140"/>
                <a:gd name="T30" fmla="*/ 0 w 138"/>
                <a:gd name="T31" fmla="*/ 176410938 h 140"/>
                <a:gd name="T32" fmla="*/ 15120938 w 138"/>
                <a:gd name="T33" fmla="*/ 110886875 h 140"/>
                <a:gd name="T34" fmla="*/ 25201563 w 138"/>
                <a:gd name="T35" fmla="*/ 85685313 h 140"/>
                <a:gd name="T36" fmla="*/ 85685313 w 138"/>
                <a:gd name="T37" fmla="*/ 25201563 h 140"/>
                <a:gd name="T38" fmla="*/ 131048125 w 138"/>
                <a:gd name="T39" fmla="*/ 5040313 h 140"/>
                <a:gd name="T40" fmla="*/ 176410938 w 138"/>
                <a:gd name="T41" fmla="*/ 0 h 140"/>
                <a:gd name="T42" fmla="*/ 171370625 w 138"/>
                <a:gd name="T43" fmla="*/ 65524063 h 140"/>
                <a:gd name="T44" fmla="*/ 131048125 w 138"/>
                <a:gd name="T45" fmla="*/ 70564375 h 140"/>
                <a:gd name="T46" fmla="*/ 95765938 w 138"/>
                <a:gd name="T47" fmla="*/ 95765938 h 140"/>
                <a:gd name="T48" fmla="*/ 80645000 w 138"/>
                <a:gd name="T49" fmla="*/ 110886875 h 140"/>
                <a:gd name="T50" fmla="*/ 65524063 w 138"/>
                <a:gd name="T51" fmla="*/ 151209375 h 140"/>
                <a:gd name="T52" fmla="*/ 65524063 w 138"/>
                <a:gd name="T53" fmla="*/ 176410938 h 140"/>
                <a:gd name="T54" fmla="*/ 75604688 w 138"/>
                <a:gd name="T55" fmla="*/ 226814063 h 140"/>
                <a:gd name="T56" fmla="*/ 105846563 w 138"/>
                <a:gd name="T57" fmla="*/ 262096250 h 140"/>
                <a:gd name="T58" fmla="*/ 120967500 w 138"/>
                <a:gd name="T59" fmla="*/ 277217188 h 140"/>
                <a:gd name="T60" fmla="*/ 156249688 w 138"/>
                <a:gd name="T61" fmla="*/ 287297813 h 140"/>
                <a:gd name="T62" fmla="*/ 176410938 w 138"/>
                <a:gd name="T63" fmla="*/ 287297813 h 140"/>
                <a:gd name="T64" fmla="*/ 216733438 w 138"/>
                <a:gd name="T65" fmla="*/ 282257500 h 140"/>
                <a:gd name="T66" fmla="*/ 252015625 w 138"/>
                <a:gd name="T67" fmla="*/ 257055938 h 140"/>
                <a:gd name="T68" fmla="*/ 267136563 w 138"/>
                <a:gd name="T69" fmla="*/ 241935000 h 140"/>
                <a:gd name="T70" fmla="*/ 282257500 w 138"/>
                <a:gd name="T71" fmla="*/ 201612500 h 140"/>
                <a:gd name="T72" fmla="*/ 282257500 w 138"/>
                <a:gd name="T73" fmla="*/ 176410938 h 140"/>
                <a:gd name="T74" fmla="*/ 277217188 w 138"/>
                <a:gd name="T75" fmla="*/ 131048125 h 140"/>
                <a:gd name="T76" fmla="*/ 252015625 w 138"/>
                <a:gd name="T77" fmla="*/ 95765938 h 140"/>
                <a:gd name="T78" fmla="*/ 231854375 w 138"/>
                <a:gd name="T79" fmla="*/ 80645000 h 140"/>
                <a:gd name="T80" fmla="*/ 196572188 w 138"/>
                <a:gd name="T81" fmla="*/ 65524063 h 140"/>
                <a:gd name="T82" fmla="*/ 171370625 w 138"/>
                <a:gd name="T83" fmla="*/ 65524063 h 14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38" h="140">
                  <a:moveTo>
                    <a:pt x="70" y="0"/>
                  </a:moveTo>
                  <a:lnTo>
                    <a:pt x="70" y="0"/>
                  </a:lnTo>
                  <a:lnTo>
                    <a:pt x="82" y="2"/>
                  </a:lnTo>
                  <a:lnTo>
                    <a:pt x="96" y="6"/>
                  </a:lnTo>
                  <a:lnTo>
                    <a:pt x="106" y="12"/>
                  </a:lnTo>
                  <a:lnTo>
                    <a:pt x="118" y="20"/>
                  </a:lnTo>
                  <a:lnTo>
                    <a:pt x="126" y="32"/>
                  </a:lnTo>
                  <a:lnTo>
                    <a:pt x="132" y="44"/>
                  </a:lnTo>
                  <a:lnTo>
                    <a:pt x="136" y="56"/>
                  </a:lnTo>
                  <a:lnTo>
                    <a:pt x="138" y="70"/>
                  </a:lnTo>
                  <a:lnTo>
                    <a:pt x="136" y="84"/>
                  </a:lnTo>
                  <a:lnTo>
                    <a:pt x="132" y="98"/>
                  </a:lnTo>
                  <a:lnTo>
                    <a:pt x="126" y="108"/>
                  </a:lnTo>
                  <a:lnTo>
                    <a:pt x="118" y="120"/>
                  </a:lnTo>
                  <a:lnTo>
                    <a:pt x="108" y="128"/>
                  </a:lnTo>
                  <a:lnTo>
                    <a:pt x="96" y="134"/>
                  </a:lnTo>
                  <a:lnTo>
                    <a:pt x="82" y="138"/>
                  </a:lnTo>
                  <a:lnTo>
                    <a:pt x="70" y="140"/>
                  </a:lnTo>
                  <a:lnTo>
                    <a:pt x="54" y="138"/>
                  </a:lnTo>
                  <a:lnTo>
                    <a:pt x="42" y="134"/>
                  </a:lnTo>
                  <a:lnTo>
                    <a:pt x="30" y="128"/>
                  </a:lnTo>
                  <a:lnTo>
                    <a:pt x="20" y="118"/>
                  </a:lnTo>
                  <a:lnTo>
                    <a:pt x="12" y="108"/>
                  </a:lnTo>
                  <a:lnTo>
                    <a:pt x="4" y="96"/>
                  </a:lnTo>
                  <a:lnTo>
                    <a:pt x="2" y="84"/>
                  </a:lnTo>
                  <a:lnTo>
                    <a:pt x="0" y="70"/>
                  </a:lnTo>
                  <a:lnTo>
                    <a:pt x="2" y="52"/>
                  </a:lnTo>
                  <a:lnTo>
                    <a:pt x="6" y="44"/>
                  </a:lnTo>
                  <a:lnTo>
                    <a:pt x="10" y="34"/>
                  </a:lnTo>
                  <a:lnTo>
                    <a:pt x="20" y="20"/>
                  </a:lnTo>
                  <a:lnTo>
                    <a:pt x="34" y="10"/>
                  </a:lnTo>
                  <a:lnTo>
                    <a:pt x="52" y="2"/>
                  </a:lnTo>
                  <a:lnTo>
                    <a:pt x="70" y="0"/>
                  </a:lnTo>
                  <a:close/>
                  <a:moveTo>
                    <a:pt x="68" y="26"/>
                  </a:moveTo>
                  <a:lnTo>
                    <a:pt x="68" y="26"/>
                  </a:lnTo>
                  <a:lnTo>
                    <a:pt x="60" y="26"/>
                  </a:lnTo>
                  <a:lnTo>
                    <a:pt x="52" y="28"/>
                  </a:lnTo>
                  <a:lnTo>
                    <a:pt x="44" y="32"/>
                  </a:lnTo>
                  <a:lnTo>
                    <a:pt x="38" y="38"/>
                  </a:lnTo>
                  <a:lnTo>
                    <a:pt x="32" y="44"/>
                  </a:lnTo>
                  <a:lnTo>
                    <a:pt x="28" y="52"/>
                  </a:lnTo>
                  <a:lnTo>
                    <a:pt x="26" y="60"/>
                  </a:lnTo>
                  <a:lnTo>
                    <a:pt x="26" y="70"/>
                  </a:lnTo>
                  <a:lnTo>
                    <a:pt x="26" y="80"/>
                  </a:lnTo>
                  <a:lnTo>
                    <a:pt x="30" y="90"/>
                  </a:lnTo>
                  <a:lnTo>
                    <a:pt x="34" y="98"/>
                  </a:lnTo>
                  <a:lnTo>
                    <a:pt x="42" y="104"/>
                  </a:lnTo>
                  <a:lnTo>
                    <a:pt x="48" y="110"/>
                  </a:lnTo>
                  <a:lnTo>
                    <a:pt x="54" y="112"/>
                  </a:lnTo>
                  <a:lnTo>
                    <a:pt x="62" y="114"/>
                  </a:lnTo>
                  <a:lnTo>
                    <a:pt x="70" y="114"/>
                  </a:lnTo>
                  <a:lnTo>
                    <a:pt x="78" y="114"/>
                  </a:lnTo>
                  <a:lnTo>
                    <a:pt x="86" y="112"/>
                  </a:lnTo>
                  <a:lnTo>
                    <a:pt x="94" y="108"/>
                  </a:lnTo>
                  <a:lnTo>
                    <a:pt x="100" y="102"/>
                  </a:lnTo>
                  <a:lnTo>
                    <a:pt x="106" y="96"/>
                  </a:lnTo>
                  <a:lnTo>
                    <a:pt x="110" y="88"/>
                  </a:lnTo>
                  <a:lnTo>
                    <a:pt x="112" y="80"/>
                  </a:lnTo>
                  <a:lnTo>
                    <a:pt x="112" y="70"/>
                  </a:lnTo>
                  <a:lnTo>
                    <a:pt x="112" y="62"/>
                  </a:lnTo>
                  <a:lnTo>
                    <a:pt x="110" y="52"/>
                  </a:lnTo>
                  <a:lnTo>
                    <a:pt x="106" y="46"/>
                  </a:lnTo>
                  <a:lnTo>
                    <a:pt x="100" y="38"/>
                  </a:lnTo>
                  <a:lnTo>
                    <a:pt x="92" y="32"/>
                  </a:lnTo>
                  <a:lnTo>
                    <a:pt x="86" y="28"/>
                  </a:lnTo>
                  <a:lnTo>
                    <a:pt x="78" y="26"/>
                  </a:lnTo>
                  <a:lnTo>
                    <a:pt x="68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Freeform 45"/>
            <p:cNvSpPr>
              <a:spLocks/>
            </p:cNvSpPr>
            <p:nvPr/>
          </p:nvSpPr>
          <p:spPr bwMode="auto">
            <a:xfrm>
              <a:off x="3311525" y="6434138"/>
              <a:ext cx="168275" cy="209550"/>
            </a:xfrm>
            <a:custGeom>
              <a:avLst/>
              <a:gdLst>
                <a:gd name="T0" fmla="*/ 0 w 106"/>
                <a:gd name="T1" fmla="*/ 0 h 132"/>
                <a:gd name="T2" fmla="*/ 60483750 w 106"/>
                <a:gd name="T3" fmla="*/ 0 h 132"/>
                <a:gd name="T4" fmla="*/ 201612500 w 106"/>
                <a:gd name="T5" fmla="*/ 216733438 h 132"/>
                <a:gd name="T6" fmla="*/ 201612500 w 106"/>
                <a:gd name="T7" fmla="*/ 0 h 132"/>
                <a:gd name="T8" fmla="*/ 267136563 w 106"/>
                <a:gd name="T9" fmla="*/ 0 h 132"/>
                <a:gd name="T10" fmla="*/ 267136563 w 106"/>
                <a:gd name="T11" fmla="*/ 332660625 h 132"/>
                <a:gd name="T12" fmla="*/ 206652813 w 106"/>
                <a:gd name="T13" fmla="*/ 332660625 h 132"/>
                <a:gd name="T14" fmla="*/ 60483750 w 106"/>
                <a:gd name="T15" fmla="*/ 115927188 h 132"/>
                <a:gd name="T16" fmla="*/ 60483750 w 106"/>
                <a:gd name="T17" fmla="*/ 332660625 h 132"/>
                <a:gd name="T18" fmla="*/ 0 w 106"/>
                <a:gd name="T19" fmla="*/ 332660625 h 132"/>
                <a:gd name="T20" fmla="*/ 0 w 106"/>
                <a:gd name="T21" fmla="*/ 0 h 1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6" h="132">
                  <a:moveTo>
                    <a:pt x="0" y="0"/>
                  </a:moveTo>
                  <a:lnTo>
                    <a:pt x="24" y="0"/>
                  </a:lnTo>
                  <a:lnTo>
                    <a:pt x="80" y="86"/>
                  </a:lnTo>
                  <a:lnTo>
                    <a:pt x="80" y="0"/>
                  </a:lnTo>
                  <a:lnTo>
                    <a:pt x="106" y="0"/>
                  </a:lnTo>
                  <a:lnTo>
                    <a:pt x="106" y="132"/>
                  </a:lnTo>
                  <a:lnTo>
                    <a:pt x="82" y="132"/>
                  </a:lnTo>
                  <a:lnTo>
                    <a:pt x="24" y="46"/>
                  </a:lnTo>
                  <a:lnTo>
                    <a:pt x="24" y="13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Freeform 46"/>
            <p:cNvSpPr>
              <a:spLocks noEditPoints="1"/>
            </p:cNvSpPr>
            <p:nvPr/>
          </p:nvSpPr>
          <p:spPr bwMode="auto">
            <a:xfrm>
              <a:off x="3546475" y="6427788"/>
              <a:ext cx="215900" cy="222250"/>
            </a:xfrm>
            <a:custGeom>
              <a:avLst/>
              <a:gdLst>
                <a:gd name="T0" fmla="*/ 171370625 w 136"/>
                <a:gd name="T1" fmla="*/ 0 h 140"/>
                <a:gd name="T2" fmla="*/ 236894688 w 136"/>
                <a:gd name="T3" fmla="*/ 15120938 h 140"/>
                <a:gd name="T4" fmla="*/ 292338125 w 136"/>
                <a:gd name="T5" fmla="*/ 50403125 h 140"/>
                <a:gd name="T6" fmla="*/ 317539688 w 136"/>
                <a:gd name="T7" fmla="*/ 80645000 h 140"/>
                <a:gd name="T8" fmla="*/ 342741250 w 136"/>
                <a:gd name="T9" fmla="*/ 141128750 h 140"/>
                <a:gd name="T10" fmla="*/ 342741250 w 136"/>
                <a:gd name="T11" fmla="*/ 176410938 h 140"/>
                <a:gd name="T12" fmla="*/ 332660625 w 136"/>
                <a:gd name="T13" fmla="*/ 246975313 h 140"/>
                <a:gd name="T14" fmla="*/ 292338125 w 136"/>
                <a:gd name="T15" fmla="*/ 302418750 h 140"/>
                <a:gd name="T16" fmla="*/ 267136563 w 136"/>
                <a:gd name="T17" fmla="*/ 322580000 h 140"/>
                <a:gd name="T18" fmla="*/ 206652813 w 136"/>
                <a:gd name="T19" fmla="*/ 347781563 h 140"/>
                <a:gd name="T20" fmla="*/ 171370625 w 136"/>
                <a:gd name="T21" fmla="*/ 352821875 h 140"/>
                <a:gd name="T22" fmla="*/ 105846563 w 136"/>
                <a:gd name="T23" fmla="*/ 337700938 h 140"/>
                <a:gd name="T24" fmla="*/ 50403125 w 136"/>
                <a:gd name="T25" fmla="*/ 297378438 h 140"/>
                <a:gd name="T26" fmla="*/ 25201563 w 136"/>
                <a:gd name="T27" fmla="*/ 272176875 h 140"/>
                <a:gd name="T28" fmla="*/ 0 w 136"/>
                <a:gd name="T29" fmla="*/ 211693125 h 140"/>
                <a:gd name="T30" fmla="*/ 0 w 136"/>
                <a:gd name="T31" fmla="*/ 176410938 h 140"/>
                <a:gd name="T32" fmla="*/ 10080625 w 136"/>
                <a:gd name="T33" fmla="*/ 110886875 h 140"/>
                <a:gd name="T34" fmla="*/ 20161250 w 136"/>
                <a:gd name="T35" fmla="*/ 85685313 h 140"/>
                <a:gd name="T36" fmla="*/ 85685313 w 136"/>
                <a:gd name="T37" fmla="*/ 25201563 h 140"/>
                <a:gd name="T38" fmla="*/ 126007813 w 136"/>
                <a:gd name="T39" fmla="*/ 5040313 h 140"/>
                <a:gd name="T40" fmla="*/ 171370625 w 136"/>
                <a:gd name="T41" fmla="*/ 0 h 140"/>
                <a:gd name="T42" fmla="*/ 171370625 w 136"/>
                <a:gd name="T43" fmla="*/ 65524063 h 140"/>
                <a:gd name="T44" fmla="*/ 131048125 w 136"/>
                <a:gd name="T45" fmla="*/ 70564375 h 140"/>
                <a:gd name="T46" fmla="*/ 95765938 w 136"/>
                <a:gd name="T47" fmla="*/ 95765938 h 140"/>
                <a:gd name="T48" fmla="*/ 80645000 w 136"/>
                <a:gd name="T49" fmla="*/ 110886875 h 140"/>
                <a:gd name="T50" fmla="*/ 65524063 w 136"/>
                <a:gd name="T51" fmla="*/ 151209375 h 140"/>
                <a:gd name="T52" fmla="*/ 60483750 w 136"/>
                <a:gd name="T53" fmla="*/ 176410938 h 140"/>
                <a:gd name="T54" fmla="*/ 70564375 w 136"/>
                <a:gd name="T55" fmla="*/ 226814063 h 140"/>
                <a:gd name="T56" fmla="*/ 100806250 w 136"/>
                <a:gd name="T57" fmla="*/ 262096250 h 140"/>
                <a:gd name="T58" fmla="*/ 115927188 w 136"/>
                <a:gd name="T59" fmla="*/ 277217188 h 140"/>
                <a:gd name="T60" fmla="*/ 151209375 w 136"/>
                <a:gd name="T61" fmla="*/ 287297813 h 140"/>
                <a:gd name="T62" fmla="*/ 171370625 w 136"/>
                <a:gd name="T63" fmla="*/ 287297813 h 140"/>
                <a:gd name="T64" fmla="*/ 216733438 w 136"/>
                <a:gd name="T65" fmla="*/ 282257500 h 140"/>
                <a:gd name="T66" fmla="*/ 252015625 w 136"/>
                <a:gd name="T67" fmla="*/ 257055938 h 140"/>
                <a:gd name="T68" fmla="*/ 262096250 w 136"/>
                <a:gd name="T69" fmla="*/ 241935000 h 140"/>
                <a:gd name="T70" fmla="*/ 277217188 w 136"/>
                <a:gd name="T71" fmla="*/ 201612500 h 140"/>
                <a:gd name="T72" fmla="*/ 282257500 w 136"/>
                <a:gd name="T73" fmla="*/ 176410938 h 140"/>
                <a:gd name="T74" fmla="*/ 272176875 w 136"/>
                <a:gd name="T75" fmla="*/ 131048125 h 140"/>
                <a:gd name="T76" fmla="*/ 252015625 w 136"/>
                <a:gd name="T77" fmla="*/ 95765938 h 140"/>
                <a:gd name="T78" fmla="*/ 231854375 w 136"/>
                <a:gd name="T79" fmla="*/ 80645000 h 140"/>
                <a:gd name="T80" fmla="*/ 191531875 w 136"/>
                <a:gd name="T81" fmla="*/ 65524063 h 140"/>
                <a:gd name="T82" fmla="*/ 171370625 w 136"/>
                <a:gd name="T83" fmla="*/ 65524063 h 14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36" h="140">
                  <a:moveTo>
                    <a:pt x="68" y="0"/>
                  </a:moveTo>
                  <a:lnTo>
                    <a:pt x="68" y="0"/>
                  </a:lnTo>
                  <a:lnTo>
                    <a:pt x="82" y="2"/>
                  </a:lnTo>
                  <a:lnTo>
                    <a:pt x="94" y="6"/>
                  </a:lnTo>
                  <a:lnTo>
                    <a:pt x="106" y="12"/>
                  </a:lnTo>
                  <a:lnTo>
                    <a:pt x="116" y="20"/>
                  </a:lnTo>
                  <a:lnTo>
                    <a:pt x="126" y="32"/>
                  </a:lnTo>
                  <a:lnTo>
                    <a:pt x="132" y="44"/>
                  </a:lnTo>
                  <a:lnTo>
                    <a:pt x="136" y="56"/>
                  </a:lnTo>
                  <a:lnTo>
                    <a:pt x="136" y="70"/>
                  </a:lnTo>
                  <a:lnTo>
                    <a:pt x="136" y="84"/>
                  </a:lnTo>
                  <a:lnTo>
                    <a:pt x="132" y="98"/>
                  </a:lnTo>
                  <a:lnTo>
                    <a:pt x="126" y="108"/>
                  </a:lnTo>
                  <a:lnTo>
                    <a:pt x="116" y="120"/>
                  </a:lnTo>
                  <a:lnTo>
                    <a:pt x="106" y="128"/>
                  </a:lnTo>
                  <a:lnTo>
                    <a:pt x="94" y="134"/>
                  </a:lnTo>
                  <a:lnTo>
                    <a:pt x="82" y="138"/>
                  </a:lnTo>
                  <a:lnTo>
                    <a:pt x="68" y="140"/>
                  </a:lnTo>
                  <a:lnTo>
                    <a:pt x="54" y="138"/>
                  </a:lnTo>
                  <a:lnTo>
                    <a:pt x="42" y="134"/>
                  </a:lnTo>
                  <a:lnTo>
                    <a:pt x="30" y="128"/>
                  </a:lnTo>
                  <a:lnTo>
                    <a:pt x="20" y="118"/>
                  </a:lnTo>
                  <a:lnTo>
                    <a:pt x="10" y="108"/>
                  </a:lnTo>
                  <a:lnTo>
                    <a:pt x="4" y="96"/>
                  </a:lnTo>
                  <a:lnTo>
                    <a:pt x="0" y="84"/>
                  </a:lnTo>
                  <a:lnTo>
                    <a:pt x="0" y="70"/>
                  </a:lnTo>
                  <a:lnTo>
                    <a:pt x="2" y="52"/>
                  </a:lnTo>
                  <a:lnTo>
                    <a:pt x="4" y="44"/>
                  </a:lnTo>
                  <a:lnTo>
                    <a:pt x="8" y="34"/>
                  </a:lnTo>
                  <a:lnTo>
                    <a:pt x="20" y="20"/>
                  </a:lnTo>
                  <a:lnTo>
                    <a:pt x="34" y="10"/>
                  </a:lnTo>
                  <a:lnTo>
                    <a:pt x="50" y="2"/>
                  </a:lnTo>
                  <a:lnTo>
                    <a:pt x="68" y="0"/>
                  </a:lnTo>
                  <a:close/>
                  <a:moveTo>
                    <a:pt x="68" y="26"/>
                  </a:moveTo>
                  <a:lnTo>
                    <a:pt x="68" y="26"/>
                  </a:lnTo>
                  <a:lnTo>
                    <a:pt x="60" y="26"/>
                  </a:lnTo>
                  <a:lnTo>
                    <a:pt x="52" y="28"/>
                  </a:lnTo>
                  <a:lnTo>
                    <a:pt x="44" y="32"/>
                  </a:lnTo>
                  <a:lnTo>
                    <a:pt x="38" y="38"/>
                  </a:lnTo>
                  <a:lnTo>
                    <a:pt x="32" y="44"/>
                  </a:lnTo>
                  <a:lnTo>
                    <a:pt x="28" y="52"/>
                  </a:lnTo>
                  <a:lnTo>
                    <a:pt x="26" y="60"/>
                  </a:lnTo>
                  <a:lnTo>
                    <a:pt x="24" y="70"/>
                  </a:lnTo>
                  <a:lnTo>
                    <a:pt x="26" y="80"/>
                  </a:lnTo>
                  <a:lnTo>
                    <a:pt x="28" y="90"/>
                  </a:lnTo>
                  <a:lnTo>
                    <a:pt x="34" y="98"/>
                  </a:lnTo>
                  <a:lnTo>
                    <a:pt x="40" y="104"/>
                  </a:lnTo>
                  <a:lnTo>
                    <a:pt x="46" y="110"/>
                  </a:lnTo>
                  <a:lnTo>
                    <a:pt x="54" y="112"/>
                  </a:lnTo>
                  <a:lnTo>
                    <a:pt x="60" y="114"/>
                  </a:lnTo>
                  <a:lnTo>
                    <a:pt x="68" y="114"/>
                  </a:lnTo>
                  <a:lnTo>
                    <a:pt x="78" y="114"/>
                  </a:lnTo>
                  <a:lnTo>
                    <a:pt x="86" y="112"/>
                  </a:lnTo>
                  <a:lnTo>
                    <a:pt x="92" y="108"/>
                  </a:lnTo>
                  <a:lnTo>
                    <a:pt x="100" y="102"/>
                  </a:lnTo>
                  <a:lnTo>
                    <a:pt x="104" y="96"/>
                  </a:lnTo>
                  <a:lnTo>
                    <a:pt x="108" y="88"/>
                  </a:lnTo>
                  <a:lnTo>
                    <a:pt x="110" y="80"/>
                  </a:lnTo>
                  <a:lnTo>
                    <a:pt x="112" y="70"/>
                  </a:lnTo>
                  <a:lnTo>
                    <a:pt x="110" y="62"/>
                  </a:lnTo>
                  <a:lnTo>
                    <a:pt x="108" y="52"/>
                  </a:lnTo>
                  <a:lnTo>
                    <a:pt x="104" y="46"/>
                  </a:lnTo>
                  <a:lnTo>
                    <a:pt x="100" y="38"/>
                  </a:lnTo>
                  <a:lnTo>
                    <a:pt x="92" y="32"/>
                  </a:lnTo>
                  <a:lnTo>
                    <a:pt x="84" y="28"/>
                  </a:lnTo>
                  <a:lnTo>
                    <a:pt x="76" y="26"/>
                  </a:lnTo>
                  <a:lnTo>
                    <a:pt x="68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Freeform 47"/>
            <p:cNvSpPr>
              <a:spLocks/>
            </p:cNvSpPr>
            <p:nvPr/>
          </p:nvSpPr>
          <p:spPr bwMode="auto">
            <a:xfrm>
              <a:off x="3813175" y="6434138"/>
              <a:ext cx="247650" cy="209550"/>
            </a:xfrm>
            <a:custGeom>
              <a:avLst/>
              <a:gdLst>
                <a:gd name="T0" fmla="*/ 60483750 w 156"/>
                <a:gd name="T1" fmla="*/ 0 h 132"/>
                <a:gd name="T2" fmla="*/ 120967500 w 156"/>
                <a:gd name="T3" fmla="*/ 0 h 132"/>
                <a:gd name="T4" fmla="*/ 196572188 w 156"/>
                <a:gd name="T5" fmla="*/ 231854375 h 132"/>
                <a:gd name="T6" fmla="*/ 277217188 w 156"/>
                <a:gd name="T7" fmla="*/ 0 h 132"/>
                <a:gd name="T8" fmla="*/ 337700938 w 156"/>
                <a:gd name="T9" fmla="*/ 0 h 132"/>
                <a:gd name="T10" fmla="*/ 393144375 w 156"/>
                <a:gd name="T11" fmla="*/ 332660625 h 132"/>
                <a:gd name="T12" fmla="*/ 332660625 w 156"/>
                <a:gd name="T13" fmla="*/ 332660625 h 132"/>
                <a:gd name="T14" fmla="*/ 297378438 w 156"/>
                <a:gd name="T15" fmla="*/ 120967500 h 132"/>
                <a:gd name="T16" fmla="*/ 226814063 w 156"/>
                <a:gd name="T17" fmla="*/ 332660625 h 132"/>
                <a:gd name="T18" fmla="*/ 171370625 w 156"/>
                <a:gd name="T19" fmla="*/ 332660625 h 132"/>
                <a:gd name="T20" fmla="*/ 100806250 w 156"/>
                <a:gd name="T21" fmla="*/ 120967500 h 132"/>
                <a:gd name="T22" fmla="*/ 65524063 w 156"/>
                <a:gd name="T23" fmla="*/ 332660625 h 132"/>
                <a:gd name="T24" fmla="*/ 0 w 156"/>
                <a:gd name="T25" fmla="*/ 332660625 h 132"/>
                <a:gd name="T26" fmla="*/ 60483750 w 156"/>
                <a:gd name="T27" fmla="*/ 0 h 1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6" h="132">
                  <a:moveTo>
                    <a:pt x="24" y="0"/>
                  </a:moveTo>
                  <a:lnTo>
                    <a:pt x="48" y="0"/>
                  </a:lnTo>
                  <a:lnTo>
                    <a:pt x="78" y="92"/>
                  </a:lnTo>
                  <a:lnTo>
                    <a:pt x="110" y="0"/>
                  </a:lnTo>
                  <a:lnTo>
                    <a:pt x="134" y="0"/>
                  </a:lnTo>
                  <a:lnTo>
                    <a:pt x="156" y="132"/>
                  </a:lnTo>
                  <a:lnTo>
                    <a:pt x="132" y="132"/>
                  </a:lnTo>
                  <a:lnTo>
                    <a:pt x="118" y="48"/>
                  </a:lnTo>
                  <a:lnTo>
                    <a:pt x="90" y="132"/>
                  </a:lnTo>
                  <a:lnTo>
                    <a:pt x="68" y="132"/>
                  </a:lnTo>
                  <a:lnTo>
                    <a:pt x="40" y="48"/>
                  </a:lnTo>
                  <a:lnTo>
                    <a:pt x="26" y="132"/>
                  </a:lnTo>
                  <a:lnTo>
                    <a:pt x="0" y="13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Freeform 48"/>
            <p:cNvSpPr>
              <a:spLocks/>
            </p:cNvSpPr>
            <p:nvPr/>
          </p:nvSpPr>
          <p:spPr bwMode="auto">
            <a:xfrm>
              <a:off x="4108450" y="6434138"/>
              <a:ext cx="161925" cy="209550"/>
            </a:xfrm>
            <a:custGeom>
              <a:avLst/>
              <a:gdLst>
                <a:gd name="T0" fmla="*/ 0 w 102"/>
                <a:gd name="T1" fmla="*/ 0 h 132"/>
                <a:gd name="T2" fmla="*/ 65524063 w 102"/>
                <a:gd name="T3" fmla="*/ 0 h 132"/>
                <a:gd name="T4" fmla="*/ 131048125 w 102"/>
                <a:gd name="T5" fmla="*/ 120967500 h 132"/>
                <a:gd name="T6" fmla="*/ 191531875 w 102"/>
                <a:gd name="T7" fmla="*/ 0 h 132"/>
                <a:gd name="T8" fmla="*/ 257055938 w 102"/>
                <a:gd name="T9" fmla="*/ 0 h 132"/>
                <a:gd name="T10" fmla="*/ 161290000 w 102"/>
                <a:gd name="T11" fmla="*/ 186491563 h 132"/>
                <a:gd name="T12" fmla="*/ 161290000 w 102"/>
                <a:gd name="T13" fmla="*/ 332660625 h 132"/>
                <a:gd name="T14" fmla="*/ 95765938 w 102"/>
                <a:gd name="T15" fmla="*/ 332660625 h 132"/>
                <a:gd name="T16" fmla="*/ 95765938 w 102"/>
                <a:gd name="T17" fmla="*/ 186491563 h 132"/>
                <a:gd name="T18" fmla="*/ 0 w 102"/>
                <a:gd name="T19" fmla="*/ 0 h 1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2" h="132">
                  <a:moveTo>
                    <a:pt x="0" y="0"/>
                  </a:moveTo>
                  <a:lnTo>
                    <a:pt x="26" y="0"/>
                  </a:lnTo>
                  <a:lnTo>
                    <a:pt x="52" y="48"/>
                  </a:lnTo>
                  <a:lnTo>
                    <a:pt x="76" y="0"/>
                  </a:lnTo>
                  <a:lnTo>
                    <a:pt x="102" y="0"/>
                  </a:lnTo>
                  <a:lnTo>
                    <a:pt x="64" y="74"/>
                  </a:lnTo>
                  <a:lnTo>
                    <a:pt x="64" y="132"/>
                  </a:lnTo>
                  <a:lnTo>
                    <a:pt x="38" y="132"/>
                  </a:lnTo>
                  <a:lnTo>
                    <a:pt x="38" y="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3" name="TextBox 54"/>
          <p:cNvSpPr txBox="1">
            <a:spLocks noChangeArrowheads="1"/>
          </p:cNvSpPr>
          <p:nvPr/>
        </p:nvSpPr>
        <p:spPr bwMode="auto">
          <a:xfrm>
            <a:off x="301625" y="5548313"/>
            <a:ext cx="6958013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9569" tIns="49785" rIns="99569" bIns="49785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500" b="1">
                <a:solidFill>
                  <a:srgbClr val="FF0000"/>
                </a:solidFill>
              </a:rPr>
              <a:t>CRISIS</a:t>
            </a:r>
          </a:p>
        </p:txBody>
      </p:sp>
      <p:grpSp>
        <p:nvGrpSpPr>
          <p:cNvPr id="5124" name="Group 59"/>
          <p:cNvGrpSpPr>
            <a:grpSpLocks/>
          </p:cNvGrpSpPr>
          <p:nvPr/>
        </p:nvGrpSpPr>
        <p:grpSpPr bwMode="auto">
          <a:xfrm>
            <a:off x="5868988" y="9378950"/>
            <a:ext cx="1411287" cy="1008063"/>
            <a:chOff x="6114084" y="2466380"/>
            <a:chExt cx="1410963" cy="1008112"/>
          </a:xfrm>
        </p:grpSpPr>
        <p:sp>
          <p:nvSpPr>
            <p:cNvPr id="5129" name="TextBox 55"/>
            <p:cNvSpPr txBox="1">
              <a:spLocks noChangeArrowheads="1"/>
            </p:cNvSpPr>
            <p:nvPr/>
          </p:nvSpPr>
          <p:spPr bwMode="auto">
            <a:xfrm>
              <a:off x="6114084" y="2466380"/>
              <a:ext cx="14109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en-GB" altLang="en-US" sz="1200"/>
                <a:t>July 11 Issue No. 99</a:t>
              </a:r>
            </a:p>
          </p:txBody>
        </p:sp>
        <p:grpSp>
          <p:nvGrpSpPr>
            <p:cNvPr id="5130" name="Group 56"/>
            <p:cNvGrpSpPr>
              <a:grpSpLocks/>
            </p:cNvGrpSpPr>
            <p:nvPr/>
          </p:nvGrpSpPr>
          <p:grpSpPr bwMode="auto">
            <a:xfrm>
              <a:off x="6202253" y="2725518"/>
              <a:ext cx="1250785" cy="748974"/>
              <a:chOff x="4198124" y="4546218"/>
              <a:chExt cx="1402066" cy="800482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4198921" y="4545831"/>
                <a:ext cx="1401929" cy="80086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42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>
                  <a:solidFill>
                    <a:schemeClr val="bg1"/>
                  </a:solidFill>
                </a:endParaRPr>
              </a:p>
            </p:txBody>
          </p:sp>
          <p:pic>
            <p:nvPicPr>
              <p:cNvPr id="5132" name="Picture 5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9633" y="4622465"/>
                <a:ext cx="1240301" cy="6888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5125" name="TextBox 60"/>
          <p:cNvSpPr txBox="1">
            <a:spLocks noChangeArrowheads="1"/>
          </p:cNvSpPr>
          <p:nvPr/>
        </p:nvSpPr>
        <p:spPr bwMode="auto">
          <a:xfrm>
            <a:off x="287338" y="9250363"/>
            <a:ext cx="5621337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9" tIns="49785" rIns="99569" bIns="49785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/>
              <a:t>Housing Market Woes</a:t>
            </a:r>
          </a:p>
          <a:p>
            <a:pPr eaLnBrk="1" hangingPunct="1"/>
            <a:r>
              <a:rPr lang="en-GB" altLang="en-US" sz="2400"/>
              <a:t>FTSE 100 Still Strong</a:t>
            </a:r>
          </a:p>
          <a:p>
            <a:pPr eaLnBrk="1" hangingPunct="1"/>
            <a:r>
              <a:rPr lang="en-GB" altLang="en-US" sz="2400"/>
              <a:t>Savings &amp; Investment Insider Tips</a:t>
            </a:r>
          </a:p>
        </p:txBody>
      </p:sp>
      <p:sp>
        <p:nvSpPr>
          <p:cNvPr id="5126" name="TextBox 62"/>
          <p:cNvSpPr txBox="1">
            <a:spLocks noChangeArrowheads="1"/>
          </p:cNvSpPr>
          <p:nvPr/>
        </p:nvSpPr>
        <p:spPr bwMode="auto">
          <a:xfrm>
            <a:off x="287338" y="8382000"/>
            <a:ext cx="6972300" cy="4699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9" tIns="49785" rIns="99569" bIns="49785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solidFill>
                  <a:schemeClr val="bg1"/>
                </a:solidFill>
              </a:rPr>
              <a:t>CAN THIS PERSON FIX OUR BROKEN ECONOMY?</a:t>
            </a:r>
          </a:p>
        </p:txBody>
      </p:sp>
      <p:sp>
        <p:nvSpPr>
          <p:cNvPr id="5127" name="TextBox 63"/>
          <p:cNvSpPr txBox="1">
            <a:spLocks noChangeArrowheads="1"/>
          </p:cNvSpPr>
          <p:nvPr/>
        </p:nvSpPr>
        <p:spPr bwMode="auto">
          <a:xfrm>
            <a:off x="287338" y="2432050"/>
            <a:ext cx="1214437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/>
              <a:t>July 11 Issue No. 99</a:t>
            </a:r>
          </a:p>
        </p:txBody>
      </p:sp>
      <p:sp>
        <p:nvSpPr>
          <p:cNvPr id="65" name="Rectangle 64"/>
          <p:cNvSpPr/>
          <p:nvPr/>
        </p:nvSpPr>
        <p:spPr>
          <a:xfrm>
            <a:off x="0" y="7938"/>
            <a:ext cx="7561263" cy="1069498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6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16"/>
          <p:cNvSpPr txBox="1">
            <a:spLocks noChangeArrowheads="1"/>
          </p:cNvSpPr>
          <p:nvPr/>
        </p:nvSpPr>
        <p:spPr bwMode="auto">
          <a:xfrm>
            <a:off x="3657600" y="6378575"/>
            <a:ext cx="3651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2400" b="1">
                <a:latin typeface="Arial" panose="020B0604020202020204" pitchFamily="34" charset="0"/>
              </a:rPr>
              <a:t>EXERCISES TO</a:t>
            </a:r>
          </a:p>
          <a:p>
            <a:pPr algn="r" eaLnBrk="1" hangingPunct="1"/>
            <a:r>
              <a:rPr lang="en-GB" altLang="en-US" sz="2400" b="1">
                <a:latin typeface="Arial" panose="020B0604020202020204" pitchFamily="34" charset="0"/>
              </a:rPr>
              <a:t>MAXIMISE YOUR </a:t>
            </a:r>
          </a:p>
          <a:p>
            <a:pPr algn="r" eaLnBrk="1" hangingPunct="1"/>
            <a:r>
              <a:rPr lang="en-GB" altLang="en-US" sz="2400" b="1">
                <a:latin typeface="Arial" panose="020B0604020202020204" pitchFamily="34" charset="0"/>
              </a:rPr>
              <a:t>ABDOMINAL MUCSLES</a:t>
            </a:r>
          </a:p>
        </p:txBody>
      </p:sp>
      <p:grpSp>
        <p:nvGrpSpPr>
          <p:cNvPr id="6147" name="Group 140"/>
          <p:cNvGrpSpPr>
            <a:grpSpLocks/>
          </p:cNvGrpSpPr>
          <p:nvPr/>
        </p:nvGrpSpPr>
        <p:grpSpPr bwMode="auto">
          <a:xfrm>
            <a:off x="6086475" y="735013"/>
            <a:ext cx="1250950" cy="908050"/>
            <a:chOff x="6202253" y="2566027"/>
            <a:chExt cx="1250785" cy="908465"/>
          </a:xfrm>
        </p:grpSpPr>
        <p:sp>
          <p:nvSpPr>
            <p:cNvPr id="6161" name="TextBox 141"/>
            <p:cNvSpPr txBox="1">
              <a:spLocks noChangeArrowheads="1"/>
            </p:cNvSpPr>
            <p:nvPr/>
          </p:nvSpPr>
          <p:spPr bwMode="auto">
            <a:xfrm>
              <a:off x="6283889" y="2566027"/>
              <a:ext cx="1106474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900"/>
                <a:t>July 11 Issue No. 99</a:t>
              </a:r>
            </a:p>
          </p:txBody>
        </p:sp>
        <p:grpSp>
          <p:nvGrpSpPr>
            <p:cNvPr id="6162" name="Group 142"/>
            <p:cNvGrpSpPr>
              <a:grpSpLocks/>
            </p:cNvGrpSpPr>
            <p:nvPr/>
          </p:nvGrpSpPr>
          <p:grpSpPr bwMode="auto">
            <a:xfrm>
              <a:off x="6202253" y="2725518"/>
              <a:ext cx="1250785" cy="748974"/>
              <a:chOff x="4198124" y="4546218"/>
              <a:chExt cx="1402066" cy="800482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4198124" y="4545504"/>
                <a:ext cx="1402066" cy="8011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42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>
                  <a:solidFill>
                    <a:schemeClr val="bg1"/>
                  </a:solidFill>
                </a:endParaRPr>
              </a:p>
            </p:txBody>
          </p:sp>
          <p:pic>
            <p:nvPicPr>
              <p:cNvPr id="6164" name="Picture 14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9633" y="4622465"/>
                <a:ext cx="1240301" cy="6888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48" name="TextBox 147"/>
          <p:cNvSpPr txBox="1"/>
          <p:nvPr/>
        </p:nvSpPr>
        <p:spPr>
          <a:xfrm>
            <a:off x="617354" y="8299028"/>
            <a:ext cx="6333785" cy="264687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04296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600" b="1" dirty="0">
                <a:effectLst>
                  <a:glow rad="12700">
                    <a:schemeClr val="accent1">
                      <a:alpha val="96000"/>
                    </a:schemeClr>
                  </a:glow>
                </a:effectLst>
                <a:latin typeface="Arial" pitchFamily="34" charset="0"/>
              </a:rPr>
              <a:t>HUNK</a:t>
            </a:r>
          </a:p>
        </p:txBody>
      </p:sp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1241425" y="8226425"/>
            <a:ext cx="5080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THE INCREDIBLE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5692775" y="4984750"/>
            <a:ext cx="15541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9600" b="1">
                <a:solidFill>
                  <a:srgbClr val="FF0000"/>
                </a:solidFill>
                <a:latin typeface="Arial" panose="020B0604020202020204" pitchFamily="34" charset="0"/>
              </a:rPr>
              <a:t>20</a:t>
            </a:r>
          </a:p>
        </p:txBody>
      </p:sp>
      <p:grpSp>
        <p:nvGrpSpPr>
          <p:cNvPr id="6151" name="Group 19"/>
          <p:cNvGrpSpPr>
            <a:grpSpLocks noChangeAspect="1"/>
          </p:cNvGrpSpPr>
          <p:nvPr/>
        </p:nvGrpSpPr>
        <p:grpSpPr bwMode="auto">
          <a:xfrm>
            <a:off x="260350" y="306388"/>
            <a:ext cx="3524250" cy="1336675"/>
            <a:chOff x="719" y="2737"/>
            <a:chExt cx="3326" cy="1262"/>
          </a:xfrm>
        </p:grpSpPr>
        <p:sp>
          <p:nvSpPr>
            <p:cNvPr id="6153" name="AutoShape 18"/>
            <p:cNvSpPr>
              <a:spLocks noChangeAspect="1" noChangeArrowheads="1" noTextEdit="1"/>
            </p:cNvSpPr>
            <p:nvPr/>
          </p:nvSpPr>
          <p:spPr bwMode="auto">
            <a:xfrm>
              <a:off x="719" y="2737"/>
              <a:ext cx="3326" cy="1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4" name="Freeform 20"/>
            <p:cNvSpPr>
              <a:spLocks/>
            </p:cNvSpPr>
            <p:nvPr/>
          </p:nvSpPr>
          <p:spPr bwMode="auto">
            <a:xfrm>
              <a:off x="897" y="2927"/>
              <a:ext cx="970" cy="908"/>
            </a:xfrm>
            <a:custGeom>
              <a:avLst/>
              <a:gdLst>
                <a:gd name="T0" fmla="*/ 970 w 970"/>
                <a:gd name="T1" fmla="*/ 0 h 908"/>
                <a:gd name="T2" fmla="*/ 970 w 970"/>
                <a:gd name="T3" fmla="*/ 890 h 908"/>
                <a:gd name="T4" fmla="*/ 962 w 970"/>
                <a:gd name="T5" fmla="*/ 908 h 908"/>
                <a:gd name="T6" fmla="*/ 682 w 970"/>
                <a:gd name="T7" fmla="*/ 908 h 908"/>
                <a:gd name="T8" fmla="*/ 682 w 970"/>
                <a:gd name="T9" fmla="*/ 462 h 908"/>
                <a:gd name="T10" fmla="*/ 584 w 970"/>
                <a:gd name="T11" fmla="*/ 576 h 908"/>
                <a:gd name="T12" fmla="*/ 486 w 970"/>
                <a:gd name="T13" fmla="*/ 690 h 908"/>
                <a:gd name="T14" fmla="*/ 450 w 970"/>
                <a:gd name="T15" fmla="*/ 652 h 908"/>
                <a:gd name="T16" fmla="*/ 288 w 970"/>
                <a:gd name="T17" fmla="*/ 462 h 908"/>
                <a:gd name="T18" fmla="*/ 288 w 970"/>
                <a:gd name="T19" fmla="*/ 908 h 908"/>
                <a:gd name="T20" fmla="*/ 0 w 970"/>
                <a:gd name="T21" fmla="*/ 908 h 908"/>
                <a:gd name="T22" fmla="*/ 0 w 970"/>
                <a:gd name="T23" fmla="*/ 0 h 908"/>
                <a:gd name="T24" fmla="*/ 238 w 970"/>
                <a:gd name="T25" fmla="*/ 0 h 908"/>
                <a:gd name="T26" fmla="*/ 484 w 970"/>
                <a:gd name="T27" fmla="*/ 286 h 908"/>
                <a:gd name="T28" fmla="*/ 732 w 970"/>
                <a:gd name="T29" fmla="*/ 0 h 908"/>
                <a:gd name="T30" fmla="*/ 970 w 970"/>
                <a:gd name="T31" fmla="*/ 0 h 90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970" h="908">
                  <a:moveTo>
                    <a:pt x="970" y="0"/>
                  </a:moveTo>
                  <a:lnTo>
                    <a:pt x="970" y="890"/>
                  </a:lnTo>
                  <a:lnTo>
                    <a:pt x="962" y="908"/>
                  </a:lnTo>
                  <a:lnTo>
                    <a:pt x="682" y="908"/>
                  </a:lnTo>
                  <a:lnTo>
                    <a:pt x="682" y="462"/>
                  </a:lnTo>
                  <a:lnTo>
                    <a:pt x="584" y="576"/>
                  </a:lnTo>
                  <a:lnTo>
                    <a:pt x="486" y="690"/>
                  </a:lnTo>
                  <a:lnTo>
                    <a:pt x="450" y="652"/>
                  </a:lnTo>
                  <a:lnTo>
                    <a:pt x="288" y="462"/>
                  </a:lnTo>
                  <a:lnTo>
                    <a:pt x="288" y="908"/>
                  </a:lnTo>
                  <a:lnTo>
                    <a:pt x="0" y="908"/>
                  </a:lnTo>
                  <a:lnTo>
                    <a:pt x="0" y="0"/>
                  </a:lnTo>
                  <a:lnTo>
                    <a:pt x="238" y="0"/>
                  </a:lnTo>
                  <a:lnTo>
                    <a:pt x="484" y="286"/>
                  </a:lnTo>
                  <a:lnTo>
                    <a:pt x="732" y="0"/>
                  </a:lnTo>
                  <a:lnTo>
                    <a:pt x="9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5" name="Freeform 21"/>
            <p:cNvSpPr>
              <a:spLocks/>
            </p:cNvSpPr>
            <p:nvPr/>
          </p:nvSpPr>
          <p:spPr bwMode="auto">
            <a:xfrm>
              <a:off x="2915" y="2927"/>
              <a:ext cx="918" cy="908"/>
            </a:xfrm>
            <a:custGeom>
              <a:avLst/>
              <a:gdLst>
                <a:gd name="T0" fmla="*/ 918 w 918"/>
                <a:gd name="T1" fmla="*/ 0 h 908"/>
                <a:gd name="T2" fmla="*/ 918 w 918"/>
                <a:gd name="T3" fmla="*/ 908 h 908"/>
                <a:gd name="T4" fmla="*/ 684 w 918"/>
                <a:gd name="T5" fmla="*/ 908 h 908"/>
                <a:gd name="T6" fmla="*/ 288 w 918"/>
                <a:gd name="T7" fmla="*/ 448 h 908"/>
                <a:gd name="T8" fmla="*/ 288 w 918"/>
                <a:gd name="T9" fmla="*/ 908 h 908"/>
                <a:gd name="T10" fmla="*/ 8 w 918"/>
                <a:gd name="T11" fmla="*/ 908 h 908"/>
                <a:gd name="T12" fmla="*/ 0 w 918"/>
                <a:gd name="T13" fmla="*/ 892 h 908"/>
                <a:gd name="T14" fmla="*/ 0 w 918"/>
                <a:gd name="T15" fmla="*/ 0 h 908"/>
                <a:gd name="T16" fmla="*/ 248 w 918"/>
                <a:gd name="T17" fmla="*/ 0 h 908"/>
                <a:gd name="T18" fmla="*/ 630 w 918"/>
                <a:gd name="T19" fmla="*/ 438 h 908"/>
                <a:gd name="T20" fmla="*/ 630 w 918"/>
                <a:gd name="T21" fmla="*/ 0 h 908"/>
                <a:gd name="T22" fmla="*/ 876 w 918"/>
                <a:gd name="T23" fmla="*/ 0 h 908"/>
                <a:gd name="T24" fmla="*/ 918 w 918"/>
                <a:gd name="T25" fmla="*/ 0 h 90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18" h="908">
                  <a:moveTo>
                    <a:pt x="918" y="0"/>
                  </a:moveTo>
                  <a:lnTo>
                    <a:pt x="918" y="908"/>
                  </a:lnTo>
                  <a:lnTo>
                    <a:pt x="684" y="908"/>
                  </a:lnTo>
                  <a:lnTo>
                    <a:pt x="288" y="448"/>
                  </a:lnTo>
                  <a:lnTo>
                    <a:pt x="288" y="908"/>
                  </a:lnTo>
                  <a:lnTo>
                    <a:pt x="8" y="908"/>
                  </a:lnTo>
                  <a:lnTo>
                    <a:pt x="0" y="892"/>
                  </a:lnTo>
                  <a:lnTo>
                    <a:pt x="0" y="0"/>
                  </a:lnTo>
                  <a:lnTo>
                    <a:pt x="248" y="0"/>
                  </a:lnTo>
                  <a:lnTo>
                    <a:pt x="630" y="438"/>
                  </a:lnTo>
                  <a:lnTo>
                    <a:pt x="630" y="0"/>
                  </a:lnTo>
                  <a:lnTo>
                    <a:pt x="876" y="0"/>
                  </a:lnTo>
                  <a:lnTo>
                    <a:pt x="9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6" name="Freeform 22"/>
            <p:cNvSpPr>
              <a:spLocks/>
            </p:cNvSpPr>
            <p:nvPr/>
          </p:nvSpPr>
          <p:spPr bwMode="auto">
            <a:xfrm>
              <a:off x="2915" y="3819"/>
              <a:ext cx="8" cy="16"/>
            </a:xfrm>
            <a:custGeom>
              <a:avLst/>
              <a:gdLst>
                <a:gd name="T0" fmla="*/ 0 w 8"/>
                <a:gd name="T1" fmla="*/ 16 h 16"/>
                <a:gd name="T2" fmla="*/ 0 w 8"/>
                <a:gd name="T3" fmla="*/ 0 h 16"/>
                <a:gd name="T4" fmla="*/ 8 w 8"/>
                <a:gd name="T5" fmla="*/ 16 h 16"/>
                <a:gd name="T6" fmla="*/ 0 w 8"/>
                <a:gd name="T7" fmla="*/ 16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16">
                  <a:moveTo>
                    <a:pt x="0" y="16"/>
                  </a:moveTo>
                  <a:lnTo>
                    <a:pt x="0" y="0"/>
                  </a:lnTo>
                  <a:lnTo>
                    <a:pt x="8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7" name="Freeform 23"/>
            <p:cNvSpPr>
              <a:spLocks noEditPoints="1"/>
            </p:cNvSpPr>
            <p:nvPr/>
          </p:nvSpPr>
          <p:spPr bwMode="auto">
            <a:xfrm>
              <a:off x="1867" y="2927"/>
              <a:ext cx="1048" cy="908"/>
            </a:xfrm>
            <a:custGeom>
              <a:avLst/>
              <a:gdLst>
                <a:gd name="T0" fmla="*/ 1048 w 1048"/>
                <a:gd name="T1" fmla="*/ 892 h 908"/>
                <a:gd name="T2" fmla="*/ 1048 w 1048"/>
                <a:gd name="T3" fmla="*/ 908 h 908"/>
                <a:gd name="T4" fmla="*/ 744 w 1048"/>
                <a:gd name="T5" fmla="*/ 908 h 908"/>
                <a:gd name="T6" fmla="*/ 676 w 1048"/>
                <a:gd name="T7" fmla="*/ 744 h 908"/>
                <a:gd name="T8" fmla="*/ 362 w 1048"/>
                <a:gd name="T9" fmla="*/ 744 h 908"/>
                <a:gd name="T10" fmla="*/ 300 w 1048"/>
                <a:gd name="T11" fmla="*/ 908 h 908"/>
                <a:gd name="T12" fmla="*/ 0 w 1048"/>
                <a:gd name="T13" fmla="*/ 908 h 908"/>
                <a:gd name="T14" fmla="*/ 0 w 1048"/>
                <a:gd name="T15" fmla="*/ 890 h 908"/>
                <a:gd name="T16" fmla="*/ 360 w 1048"/>
                <a:gd name="T17" fmla="*/ 0 h 908"/>
                <a:gd name="T18" fmla="*/ 626 w 1048"/>
                <a:gd name="T19" fmla="*/ 0 h 908"/>
                <a:gd name="T20" fmla="*/ 652 w 1048"/>
                <a:gd name="T21" fmla="*/ 0 h 908"/>
                <a:gd name="T22" fmla="*/ 1048 w 1048"/>
                <a:gd name="T23" fmla="*/ 892 h 908"/>
                <a:gd name="T24" fmla="*/ 582 w 1048"/>
                <a:gd name="T25" fmla="*/ 520 h 908"/>
                <a:gd name="T26" fmla="*/ 512 w 1048"/>
                <a:gd name="T27" fmla="*/ 350 h 908"/>
                <a:gd name="T28" fmla="*/ 446 w 1048"/>
                <a:gd name="T29" fmla="*/ 520 h 908"/>
                <a:gd name="T30" fmla="*/ 582 w 1048"/>
                <a:gd name="T31" fmla="*/ 520 h 90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048" h="908">
                  <a:moveTo>
                    <a:pt x="1048" y="892"/>
                  </a:moveTo>
                  <a:lnTo>
                    <a:pt x="1048" y="908"/>
                  </a:lnTo>
                  <a:lnTo>
                    <a:pt x="744" y="908"/>
                  </a:lnTo>
                  <a:lnTo>
                    <a:pt x="676" y="744"/>
                  </a:lnTo>
                  <a:lnTo>
                    <a:pt x="362" y="744"/>
                  </a:lnTo>
                  <a:lnTo>
                    <a:pt x="300" y="908"/>
                  </a:lnTo>
                  <a:lnTo>
                    <a:pt x="0" y="908"/>
                  </a:lnTo>
                  <a:lnTo>
                    <a:pt x="0" y="890"/>
                  </a:lnTo>
                  <a:lnTo>
                    <a:pt x="360" y="0"/>
                  </a:lnTo>
                  <a:lnTo>
                    <a:pt x="626" y="0"/>
                  </a:lnTo>
                  <a:lnTo>
                    <a:pt x="652" y="0"/>
                  </a:lnTo>
                  <a:lnTo>
                    <a:pt x="1048" y="892"/>
                  </a:lnTo>
                  <a:close/>
                  <a:moveTo>
                    <a:pt x="582" y="520"/>
                  </a:moveTo>
                  <a:lnTo>
                    <a:pt x="512" y="350"/>
                  </a:lnTo>
                  <a:lnTo>
                    <a:pt x="446" y="520"/>
                  </a:lnTo>
                  <a:lnTo>
                    <a:pt x="582" y="5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8" name="Freeform 24"/>
            <p:cNvSpPr>
              <a:spLocks/>
            </p:cNvSpPr>
            <p:nvPr/>
          </p:nvSpPr>
          <p:spPr bwMode="auto">
            <a:xfrm>
              <a:off x="2313" y="3277"/>
              <a:ext cx="136" cy="170"/>
            </a:xfrm>
            <a:custGeom>
              <a:avLst/>
              <a:gdLst>
                <a:gd name="T0" fmla="*/ 66 w 136"/>
                <a:gd name="T1" fmla="*/ 0 h 170"/>
                <a:gd name="T2" fmla="*/ 136 w 136"/>
                <a:gd name="T3" fmla="*/ 170 h 170"/>
                <a:gd name="T4" fmla="*/ 0 w 136"/>
                <a:gd name="T5" fmla="*/ 170 h 170"/>
                <a:gd name="T6" fmla="*/ 66 w 136"/>
                <a:gd name="T7" fmla="*/ 0 h 1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" h="170">
                  <a:moveTo>
                    <a:pt x="66" y="0"/>
                  </a:moveTo>
                  <a:lnTo>
                    <a:pt x="136" y="170"/>
                  </a:lnTo>
                  <a:lnTo>
                    <a:pt x="0" y="17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9" name="Freeform 25"/>
            <p:cNvSpPr>
              <a:spLocks/>
            </p:cNvSpPr>
            <p:nvPr/>
          </p:nvSpPr>
          <p:spPr bwMode="auto">
            <a:xfrm>
              <a:off x="1859" y="3817"/>
              <a:ext cx="8" cy="18"/>
            </a:xfrm>
            <a:custGeom>
              <a:avLst/>
              <a:gdLst>
                <a:gd name="T0" fmla="*/ 8 w 8"/>
                <a:gd name="T1" fmla="*/ 0 h 18"/>
                <a:gd name="T2" fmla="*/ 8 w 8"/>
                <a:gd name="T3" fmla="*/ 18 h 18"/>
                <a:gd name="T4" fmla="*/ 0 w 8"/>
                <a:gd name="T5" fmla="*/ 18 h 18"/>
                <a:gd name="T6" fmla="*/ 8 w 8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18">
                  <a:moveTo>
                    <a:pt x="8" y="0"/>
                  </a:moveTo>
                  <a:lnTo>
                    <a:pt x="8" y="18"/>
                  </a:lnTo>
                  <a:lnTo>
                    <a:pt x="0" y="18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0" name="Freeform 26"/>
            <p:cNvSpPr>
              <a:spLocks noEditPoints="1"/>
            </p:cNvSpPr>
            <p:nvPr/>
          </p:nvSpPr>
          <p:spPr bwMode="auto">
            <a:xfrm>
              <a:off x="719" y="2737"/>
              <a:ext cx="3326" cy="1262"/>
            </a:xfrm>
            <a:custGeom>
              <a:avLst/>
              <a:gdLst>
                <a:gd name="T0" fmla="*/ 1140 w 3326"/>
                <a:gd name="T1" fmla="*/ 1098 h 1262"/>
                <a:gd name="T2" fmla="*/ 1148 w 3326"/>
                <a:gd name="T3" fmla="*/ 1098 h 1262"/>
                <a:gd name="T4" fmla="*/ 1448 w 3326"/>
                <a:gd name="T5" fmla="*/ 1098 h 1262"/>
                <a:gd name="T6" fmla="*/ 1510 w 3326"/>
                <a:gd name="T7" fmla="*/ 934 h 1262"/>
                <a:gd name="T8" fmla="*/ 1824 w 3326"/>
                <a:gd name="T9" fmla="*/ 934 h 1262"/>
                <a:gd name="T10" fmla="*/ 1892 w 3326"/>
                <a:gd name="T11" fmla="*/ 1098 h 1262"/>
                <a:gd name="T12" fmla="*/ 2196 w 3326"/>
                <a:gd name="T13" fmla="*/ 1098 h 1262"/>
                <a:gd name="T14" fmla="*/ 2204 w 3326"/>
                <a:gd name="T15" fmla="*/ 1098 h 1262"/>
                <a:gd name="T16" fmla="*/ 2484 w 3326"/>
                <a:gd name="T17" fmla="*/ 1098 h 1262"/>
                <a:gd name="T18" fmla="*/ 2484 w 3326"/>
                <a:gd name="T19" fmla="*/ 638 h 1262"/>
                <a:gd name="T20" fmla="*/ 2880 w 3326"/>
                <a:gd name="T21" fmla="*/ 1098 h 1262"/>
                <a:gd name="T22" fmla="*/ 3114 w 3326"/>
                <a:gd name="T23" fmla="*/ 1098 h 1262"/>
                <a:gd name="T24" fmla="*/ 3114 w 3326"/>
                <a:gd name="T25" fmla="*/ 190 h 1262"/>
                <a:gd name="T26" fmla="*/ 3072 w 3326"/>
                <a:gd name="T27" fmla="*/ 190 h 1262"/>
                <a:gd name="T28" fmla="*/ 2826 w 3326"/>
                <a:gd name="T29" fmla="*/ 190 h 1262"/>
                <a:gd name="T30" fmla="*/ 2826 w 3326"/>
                <a:gd name="T31" fmla="*/ 628 h 1262"/>
                <a:gd name="T32" fmla="*/ 2444 w 3326"/>
                <a:gd name="T33" fmla="*/ 190 h 1262"/>
                <a:gd name="T34" fmla="*/ 2196 w 3326"/>
                <a:gd name="T35" fmla="*/ 190 h 1262"/>
                <a:gd name="T36" fmla="*/ 2196 w 3326"/>
                <a:gd name="T37" fmla="*/ 1082 h 1262"/>
                <a:gd name="T38" fmla="*/ 1800 w 3326"/>
                <a:gd name="T39" fmla="*/ 190 h 1262"/>
                <a:gd name="T40" fmla="*/ 1774 w 3326"/>
                <a:gd name="T41" fmla="*/ 190 h 1262"/>
                <a:gd name="T42" fmla="*/ 1508 w 3326"/>
                <a:gd name="T43" fmla="*/ 190 h 1262"/>
                <a:gd name="T44" fmla="*/ 1148 w 3326"/>
                <a:gd name="T45" fmla="*/ 1080 h 1262"/>
                <a:gd name="T46" fmla="*/ 1148 w 3326"/>
                <a:gd name="T47" fmla="*/ 190 h 1262"/>
                <a:gd name="T48" fmla="*/ 910 w 3326"/>
                <a:gd name="T49" fmla="*/ 190 h 1262"/>
                <a:gd name="T50" fmla="*/ 662 w 3326"/>
                <a:gd name="T51" fmla="*/ 476 h 1262"/>
                <a:gd name="T52" fmla="*/ 416 w 3326"/>
                <a:gd name="T53" fmla="*/ 190 h 1262"/>
                <a:gd name="T54" fmla="*/ 178 w 3326"/>
                <a:gd name="T55" fmla="*/ 190 h 1262"/>
                <a:gd name="T56" fmla="*/ 178 w 3326"/>
                <a:gd name="T57" fmla="*/ 1098 h 1262"/>
                <a:gd name="T58" fmla="*/ 466 w 3326"/>
                <a:gd name="T59" fmla="*/ 1098 h 1262"/>
                <a:gd name="T60" fmla="*/ 466 w 3326"/>
                <a:gd name="T61" fmla="*/ 652 h 1262"/>
                <a:gd name="T62" fmla="*/ 628 w 3326"/>
                <a:gd name="T63" fmla="*/ 842 h 1262"/>
                <a:gd name="T64" fmla="*/ 664 w 3326"/>
                <a:gd name="T65" fmla="*/ 880 h 1262"/>
                <a:gd name="T66" fmla="*/ 762 w 3326"/>
                <a:gd name="T67" fmla="*/ 766 h 1262"/>
                <a:gd name="T68" fmla="*/ 860 w 3326"/>
                <a:gd name="T69" fmla="*/ 652 h 1262"/>
                <a:gd name="T70" fmla="*/ 860 w 3326"/>
                <a:gd name="T71" fmla="*/ 1098 h 1262"/>
                <a:gd name="T72" fmla="*/ 1140 w 3326"/>
                <a:gd name="T73" fmla="*/ 1098 h 1262"/>
                <a:gd name="T74" fmla="*/ 3326 w 3326"/>
                <a:gd name="T75" fmla="*/ 0 h 1262"/>
                <a:gd name="T76" fmla="*/ 3326 w 3326"/>
                <a:gd name="T77" fmla="*/ 1262 h 1262"/>
                <a:gd name="T78" fmla="*/ 0 w 3326"/>
                <a:gd name="T79" fmla="*/ 1262 h 1262"/>
                <a:gd name="T80" fmla="*/ 0 w 3326"/>
                <a:gd name="T81" fmla="*/ 0 h 1262"/>
                <a:gd name="T82" fmla="*/ 3326 w 3326"/>
                <a:gd name="T83" fmla="*/ 0 h 126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326" h="1262">
                  <a:moveTo>
                    <a:pt x="1140" y="1098"/>
                  </a:moveTo>
                  <a:lnTo>
                    <a:pt x="1148" y="1098"/>
                  </a:lnTo>
                  <a:lnTo>
                    <a:pt x="1448" y="1098"/>
                  </a:lnTo>
                  <a:lnTo>
                    <a:pt x="1510" y="934"/>
                  </a:lnTo>
                  <a:lnTo>
                    <a:pt x="1824" y="934"/>
                  </a:lnTo>
                  <a:lnTo>
                    <a:pt x="1892" y="1098"/>
                  </a:lnTo>
                  <a:lnTo>
                    <a:pt x="2196" y="1098"/>
                  </a:lnTo>
                  <a:lnTo>
                    <a:pt x="2204" y="1098"/>
                  </a:lnTo>
                  <a:lnTo>
                    <a:pt x="2484" y="1098"/>
                  </a:lnTo>
                  <a:lnTo>
                    <a:pt x="2484" y="638"/>
                  </a:lnTo>
                  <a:lnTo>
                    <a:pt x="2880" y="1098"/>
                  </a:lnTo>
                  <a:lnTo>
                    <a:pt x="3114" y="1098"/>
                  </a:lnTo>
                  <a:lnTo>
                    <a:pt x="3114" y="190"/>
                  </a:lnTo>
                  <a:lnTo>
                    <a:pt x="3072" y="190"/>
                  </a:lnTo>
                  <a:lnTo>
                    <a:pt x="2826" y="190"/>
                  </a:lnTo>
                  <a:lnTo>
                    <a:pt x="2826" y="628"/>
                  </a:lnTo>
                  <a:lnTo>
                    <a:pt x="2444" y="190"/>
                  </a:lnTo>
                  <a:lnTo>
                    <a:pt x="2196" y="190"/>
                  </a:lnTo>
                  <a:lnTo>
                    <a:pt x="2196" y="1082"/>
                  </a:lnTo>
                  <a:lnTo>
                    <a:pt x="1800" y="190"/>
                  </a:lnTo>
                  <a:lnTo>
                    <a:pt x="1774" y="190"/>
                  </a:lnTo>
                  <a:lnTo>
                    <a:pt x="1508" y="190"/>
                  </a:lnTo>
                  <a:lnTo>
                    <a:pt x="1148" y="1080"/>
                  </a:lnTo>
                  <a:lnTo>
                    <a:pt x="1148" y="190"/>
                  </a:lnTo>
                  <a:lnTo>
                    <a:pt x="910" y="190"/>
                  </a:lnTo>
                  <a:lnTo>
                    <a:pt x="662" y="476"/>
                  </a:lnTo>
                  <a:lnTo>
                    <a:pt x="416" y="190"/>
                  </a:lnTo>
                  <a:lnTo>
                    <a:pt x="178" y="190"/>
                  </a:lnTo>
                  <a:lnTo>
                    <a:pt x="178" y="1098"/>
                  </a:lnTo>
                  <a:lnTo>
                    <a:pt x="466" y="1098"/>
                  </a:lnTo>
                  <a:lnTo>
                    <a:pt x="466" y="652"/>
                  </a:lnTo>
                  <a:lnTo>
                    <a:pt x="628" y="842"/>
                  </a:lnTo>
                  <a:lnTo>
                    <a:pt x="664" y="880"/>
                  </a:lnTo>
                  <a:lnTo>
                    <a:pt x="762" y="766"/>
                  </a:lnTo>
                  <a:lnTo>
                    <a:pt x="860" y="652"/>
                  </a:lnTo>
                  <a:lnTo>
                    <a:pt x="860" y="1098"/>
                  </a:lnTo>
                  <a:lnTo>
                    <a:pt x="1140" y="1098"/>
                  </a:lnTo>
                  <a:close/>
                  <a:moveTo>
                    <a:pt x="3326" y="0"/>
                  </a:moveTo>
                  <a:lnTo>
                    <a:pt x="3326" y="1262"/>
                  </a:lnTo>
                  <a:lnTo>
                    <a:pt x="0" y="1262"/>
                  </a:lnTo>
                  <a:lnTo>
                    <a:pt x="0" y="0"/>
                  </a:lnTo>
                  <a:lnTo>
                    <a:pt x="332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52" name="TextBox 50"/>
          <p:cNvSpPr txBox="1">
            <a:spLocks noChangeArrowheads="1"/>
          </p:cNvSpPr>
          <p:nvPr/>
        </p:nvSpPr>
        <p:spPr bwMode="auto">
          <a:xfrm>
            <a:off x="5627688" y="2984500"/>
            <a:ext cx="16192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2400" b="1">
                <a:latin typeface="Arial" panose="020B0604020202020204" pitchFamily="34" charset="0"/>
              </a:rPr>
              <a:t>THE </a:t>
            </a:r>
          </a:p>
          <a:p>
            <a:pPr algn="r" eaLnBrk="1" hangingPunct="1"/>
            <a:r>
              <a:rPr lang="en-GB" altLang="en-US" sz="2400" b="1" i="1">
                <a:solidFill>
                  <a:srgbClr val="FF0000"/>
                </a:solidFill>
                <a:latin typeface="Arial" panose="020B0604020202020204" pitchFamily="34" charset="0"/>
              </a:rPr>
              <a:t>HOTTEST</a:t>
            </a:r>
          </a:p>
          <a:p>
            <a:pPr algn="r" eaLnBrk="1" hangingPunct="1"/>
            <a:r>
              <a:rPr lang="en-GB" altLang="en-US" sz="2400" b="1">
                <a:latin typeface="Arial" panose="020B0604020202020204" pitchFamily="34" charset="0"/>
              </a:rPr>
              <a:t>WOMEN</a:t>
            </a:r>
          </a:p>
          <a:p>
            <a:pPr algn="r" eaLnBrk="1" hangingPunct="1"/>
            <a:r>
              <a:rPr lang="en-GB" altLang="en-US" sz="2400" b="1">
                <a:latin typeface="Arial" panose="020B0604020202020204" pitchFamily="34" charset="0"/>
              </a:rPr>
              <a:t>PAGE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40"/>
          <p:cNvGrpSpPr>
            <a:grpSpLocks/>
          </p:cNvGrpSpPr>
          <p:nvPr/>
        </p:nvGrpSpPr>
        <p:grpSpPr bwMode="auto">
          <a:xfrm>
            <a:off x="260350" y="1917700"/>
            <a:ext cx="1250950" cy="908050"/>
            <a:chOff x="6202253" y="2566027"/>
            <a:chExt cx="1250785" cy="908465"/>
          </a:xfrm>
        </p:grpSpPr>
        <p:sp>
          <p:nvSpPr>
            <p:cNvPr id="7187" name="TextBox 141"/>
            <p:cNvSpPr txBox="1">
              <a:spLocks noChangeArrowheads="1"/>
            </p:cNvSpPr>
            <p:nvPr/>
          </p:nvSpPr>
          <p:spPr bwMode="auto">
            <a:xfrm>
              <a:off x="6283889" y="2566027"/>
              <a:ext cx="11064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900">
                  <a:latin typeface="Times New Roman" panose="02020603050405020304" pitchFamily="18" charset="0"/>
                  <a:cs typeface="Times New Roman" panose="02020603050405020304" pitchFamily="18" charset="0"/>
                </a:rPr>
                <a:t>July 11 Issue No. 99</a:t>
              </a:r>
            </a:p>
          </p:txBody>
        </p:sp>
        <p:grpSp>
          <p:nvGrpSpPr>
            <p:cNvPr id="7188" name="Group 142"/>
            <p:cNvGrpSpPr>
              <a:grpSpLocks/>
            </p:cNvGrpSpPr>
            <p:nvPr/>
          </p:nvGrpSpPr>
          <p:grpSpPr bwMode="auto">
            <a:xfrm>
              <a:off x="6202253" y="2725518"/>
              <a:ext cx="1250785" cy="748974"/>
              <a:chOff x="4198124" y="4546218"/>
              <a:chExt cx="1402066" cy="800482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4198124" y="4545504"/>
                <a:ext cx="1402066" cy="8011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42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pic>
            <p:nvPicPr>
              <p:cNvPr id="7190" name="Picture 14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9633" y="4622465"/>
                <a:ext cx="1240301" cy="6888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7171" name="TextBox 145"/>
          <p:cNvSpPr txBox="1">
            <a:spLocks noChangeArrowheads="1"/>
          </p:cNvSpPr>
          <p:nvPr/>
        </p:nvSpPr>
        <p:spPr bwMode="auto">
          <a:xfrm>
            <a:off x="0" y="317500"/>
            <a:ext cx="756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LATEST TRENDS AND HIGH STREET FASHION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1381180" y="8299028"/>
            <a:ext cx="4806124" cy="221599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04296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800" b="1" dirty="0">
                <a:effectLst>
                  <a:glow rad="12700">
                    <a:schemeClr val="bg1">
                      <a:alpha val="61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ICON</a:t>
            </a:r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1241425" y="7578725"/>
            <a:ext cx="5080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</a:p>
          <a:p>
            <a:pPr algn="ctr" eaLnBrk="1" hangingPunct="1"/>
            <a:r>
              <a:rPr lang="en-GB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</p:txBody>
      </p:sp>
      <p:grpSp>
        <p:nvGrpSpPr>
          <p:cNvPr id="7174" name="Group 14"/>
          <p:cNvGrpSpPr>
            <a:grpSpLocks noChangeAspect="1"/>
          </p:cNvGrpSpPr>
          <p:nvPr/>
        </p:nvGrpSpPr>
        <p:grpSpPr bwMode="auto">
          <a:xfrm>
            <a:off x="452438" y="838200"/>
            <a:ext cx="6711950" cy="742950"/>
            <a:chOff x="376" y="510"/>
            <a:chExt cx="4228" cy="468"/>
          </a:xfrm>
        </p:grpSpPr>
        <p:sp>
          <p:nvSpPr>
            <p:cNvPr id="7175" name="AutoShape 13"/>
            <p:cNvSpPr>
              <a:spLocks noChangeAspect="1" noChangeArrowheads="1" noTextEdit="1"/>
            </p:cNvSpPr>
            <p:nvPr/>
          </p:nvSpPr>
          <p:spPr bwMode="auto">
            <a:xfrm>
              <a:off x="376" y="510"/>
              <a:ext cx="4228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15"/>
            <p:cNvSpPr>
              <a:spLocks/>
            </p:cNvSpPr>
            <p:nvPr/>
          </p:nvSpPr>
          <p:spPr bwMode="auto">
            <a:xfrm>
              <a:off x="376" y="522"/>
              <a:ext cx="316" cy="446"/>
            </a:xfrm>
            <a:custGeom>
              <a:avLst/>
              <a:gdLst>
                <a:gd name="T0" fmla="*/ 0 w 316"/>
                <a:gd name="T1" fmla="*/ 0 h 446"/>
                <a:gd name="T2" fmla="*/ 44 w 316"/>
                <a:gd name="T3" fmla="*/ 0 h 446"/>
                <a:gd name="T4" fmla="*/ 44 w 316"/>
                <a:gd name="T5" fmla="*/ 186 h 446"/>
                <a:gd name="T6" fmla="*/ 270 w 316"/>
                <a:gd name="T7" fmla="*/ 186 h 446"/>
                <a:gd name="T8" fmla="*/ 270 w 316"/>
                <a:gd name="T9" fmla="*/ 0 h 446"/>
                <a:gd name="T10" fmla="*/ 316 w 316"/>
                <a:gd name="T11" fmla="*/ 0 h 446"/>
                <a:gd name="T12" fmla="*/ 316 w 316"/>
                <a:gd name="T13" fmla="*/ 446 h 446"/>
                <a:gd name="T14" fmla="*/ 270 w 316"/>
                <a:gd name="T15" fmla="*/ 446 h 446"/>
                <a:gd name="T16" fmla="*/ 270 w 316"/>
                <a:gd name="T17" fmla="*/ 230 h 446"/>
                <a:gd name="T18" fmla="*/ 44 w 316"/>
                <a:gd name="T19" fmla="*/ 230 h 446"/>
                <a:gd name="T20" fmla="*/ 44 w 316"/>
                <a:gd name="T21" fmla="*/ 446 h 446"/>
                <a:gd name="T22" fmla="*/ 0 w 316"/>
                <a:gd name="T23" fmla="*/ 446 h 446"/>
                <a:gd name="T24" fmla="*/ 0 w 316"/>
                <a:gd name="T25" fmla="*/ 0 h 44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16" h="446">
                  <a:moveTo>
                    <a:pt x="0" y="0"/>
                  </a:moveTo>
                  <a:lnTo>
                    <a:pt x="44" y="0"/>
                  </a:lnTo>
                  <a:lnTo>
                    <a:pt x="44" y="186"/>
                  </a:lnTo>
                  <a:lnTo>
                    <a:pt x="270" y="186"/>
                  </a:lnTo>
                  <a:lnTo>
                    <a:pt x="270" y="0"/>
                  </a:lnTo>
                  <a:lnTo>
                    <a:pt x="316" y="0"/>
                  </a:lnTo>
                  <a:lnTo>
                    <a:pt x="316" y="446"/>
                  </a:lnTo>
                  <a:lnTo>
                    <a:pt x="270" y="446"/>
                  </a:lnTo>
                  <a:lnTo>
                    <a:pt x="270" y="230"/>
                  </a:lnTo>
                  <a:lnTo>
                    <a:pt x="44" y="230"/>
                  </a:lnTo>
                  <a:lnTo>
                    <a:pt x="44" y="446"/>
                  </a:lnTo>
                  <a:lnTo>
                    <a:pt x="0" y="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Rectangle 16"/>
            <p:cNvSpPr>
              <a:spLocks noChangeArrowheads="1"/>
            </p:cNvSpPr>
            <p:nvPr/>
          </p:nvSpPr>
          <p:spPr bwMode="auto">
            <a:xfrm>
              <a:off x="794" y="522"/>
              <a:ext cx="44" cy="4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78" name="Freeform 17"/>
            <p:cNvSpPr>
              <a:spLocks/>
            </p:cNvSpPr>
            <p:nvPr/>
          </p:nvSpPr>
          <p:spPr bwMode="auto">
            <a:xfrm>
              <a:off x="922" y="510"/>
              <a:ext cx="476" cy="468"/>
            </a:xfrm>
            <a:custGeom>
              <a:avLst/>
              <a:gdLst>
                <a:gd name="T0" fmla="*/ 414 w 476"/>
                <a:gd name="T1" fmla="*/ 118 h 468"/>
                <a:gd name="T2" fmla="*/ 396 w 476"/>
                <a:gd name="T3" fmla="*/ 102 h 468"/>
                <a:gd name="T4" fmla="*/ 354 w 476"/>
                <a:gd name="T5" fmla="*/ 74 h 468"/>
                <a:gd name="T6" fmla="*/ 332 w 476"/>
                <a:gd name="T7" fmla="*/ 64 h 468"/>
                <a:gd name="T8" fmla="*/ 288 w 476"/>
                <a:gd name="T9" fmla="*/ 48 h 468"/>
                <a:gd name="T10" fmla="*/ 246 w 476"/>
                <a:gd name="T11" fmla="*/ 44 h 468"/>
                <a:gd name="T12" fmla="*/ 220 w 476"/>
                <a:gd name="T13" fmla="*/ 46 h 468"/>
                <a:gd name="T14" fmla="*/ 170 w 476"/>
                <a:gd name="T15" fmla="*/ 58 h 468"/>
                <a:gd name="T16" fmla="*/ 146 w 476"/>
                <a:gd name="T17" fmla="*/ 70 h 468"/>
                <a:gd name="T18" fmla="*/ 104 w 476"/>
                <a:gd name="T19" fmla="*/ 100 h 468"/>
                <a:gd name="T20" fmla="*/ 72 w 476"/>
                <a:gd name="T21" fmla="*/ 140 h 468"/>
                <a:gd name="T22" fmla="*/ 62 w 476"/>
                <a:gd name="T23" fmla="*/ 162 h 468"/>
                <a:gd name="T24" fmla="*/ 48 w 476"/>
                <a:gd name="T25" fmla="*/ 208 h 468"/>
                <a:gd name="T26" fmla="*/ 46 w 476"/>
                <a:gd name="T27" fmla="*/ 234 h 468"/>
                <a:gd name="T28" fmla="*/ 54 w 476"/>
                <a:gd name="T29" fmla="*/ 282 h 468"/>
                <a:gd name="T30" fmla="*/ 74 w 476"/>
                <a:gd name="T31" fmla="*/ 328 h 468"/>
                <a:gd name="T32" fmla="*/ 88 w 476"/>
                <a:gd name="T33" fmla="*/ 350 h 468"/>
                <a:gd name="T34" fmla="*/ 126 w 476"/>
                <a:gd name="T35" fmla="*/ 386 h 468"/>
                <a:gd name="T36" fmla="*/ 148 w 476"/>
                <a:gd name="T37" fmla="*/ 400 h 468"/>
                <a:gd name="T38" fmla="*/ 198 w 476"/>
                <a:gd name="T39" fmla="*/ 420 h 468"/>
                <a:gd name="T40" fmla="*/ 252 w 476"/>
                <a:gd name="T41" fmla="*/ 426 h 468"/>
                <a:gd name="T42" fmla="*/ 270 w 476"/>
                <a:gd name="T43" fmla="*/ 426 h 468"/>
                <a:gd name="T44" fmla="*/ 302 w 476"/>
                <a:gd name="T45" fmla="*/ 420 h 468"/>
                <a:gd name="T46" fmla="*/ 330 w 476"/>
                <a:gd name="T47" fmla="*/ 412 h 468"/>
                <a:gd name="T48" fmla="*/ 356 w 476"/>
                <a:gd name="T49" fmla="*/ 396 h 468"/>
                <a:gd name="T50" fmla="*/ 368 w 476"/>
                <a:gd name="T51" fmla="*/ 388 h 468"/>
                <a:gd name="T52" fmla="*/ 390 w 476"/>
                <a:gd name="T53" fmla="*/ 366 h 468"/>
                <a:gd name="T54" fmla="*/ 406 w 476"/>
                <a:gd name="T55" fmla="*/ 342 h 468"/>
                <a:gd name="T56" fmla="*/ 418 w 476"/>
                <a:gd name="T57" fmla="*/ 316 h 468"/>
                <a:gd name="T58" fmla="*/ 426 w 476"/>
                <a:gd name="T59" fmla="*/ 286 h 468"/>
                <a:gd name="T60" fmla="*/ 284 w 476"/>
                <a:gd name="T61" fmla="*/ 244 h 468"/>
                <a:gd name="T62" fmla="*/ 476 w 476"/>
                <a:gd name="T63" fmla="*/ 244 h 468"/>
                <a:gd name="T64" fmla="*/ 472 w 476"/>
                <a:gd name="T65" fmla="*/ 292 h 468"/>
                <a:gd name="T66" fmla="*/ 460 w 476"/>
                <a:gd name="T67" fmla="*/ 336 h 468"/>
                <a:gd name="T68" fmla="*/ 440 w 476"/>
                <a:gd name="T69" fmla="*/ 374 h 468"/>
                <a:gd name="T70" fmla="*/ 414 w 476"/>
                <a:gd name="T71" fmla="*/ 408 h 468"/>
                <a:gd name="T72" fmla="*/ 398 w 476"/>
                <a:gd name="T73" fmla="*/ 422 h 468"/>
                <a:gd name="T74" fmla="*/ 362 w 476"/>
                <a:gd name="T75" fmla="*/ 444 h 468"/>
                <a:gd name="T76" fmla="*/ 322 w 476"/>
                <a:gd name="T77" fmla="*/ 460 h 468"/>
                <a:gd name="T78" fmla="*/ 276 w 476"/>
                <a:gd name="T79" fmla="*/ 468 h 468"/>
                <a:gd name="T80" fmla="*/ 252 w 476"/>
                <a:gd name="T81" fmla="*/ 468 h 468"/>
                <a:gd name="T82" fmla="*/ 192 w 476"/>
                <a:gd name="T83" fmla="*/ 464 h 468"/>
                <a:gd name="T84" fmla="*/ 140 w 476"/>
                <a:gd name="T85" fmla="*/ 448 h 468"/>
                <a:gd name="T86" fmla="*/ 94 w 476"/>
                <a:gd name="T87" fmla="*/ 422 h 468"/>
                <a:gd name="T88" fmla="*/ 56 w 476"/>
                <a:gd name="T89" fmla="*/ 384 h 468"/>
                <a:gd name="T90" fmla="*/ 42 w 476"/>
                <a:gd name="T91" fmla="*/ 368 h 468"/>
                <a:gd name="T92" fmla="*/ 22 w 476"/>
                <a:gd name="T93" fmla="*/ 332 h 468"/>
                <a:gd name="T94" fmla="*/ 8 w 476"/>
                <a:gd name="T95" fmla="*/ 296 h 468"/>
                <a:gd name="T96" fmla="*/ 0 w 476"/>
                <a:gd name="T97" fmla="*/ 256 h 468"/>
                <a:gd name="T98" fmla="*/ 0 w 476"/>
                <a:gd name="T99" fmla="*/ 234 h 468"/>
                <a:gd name="T100" fmla="*/ 8 w 476"/>
                <a:gd name="T101" fmla="*/ 172 h 468"/>
                <a:gd name="T102" fmla="*/ 32 w 476"/>
                <a:gd name="T103" fmla="*/ 116 h 468"/>
                <a:gd name="T104" fmla="*/ 48 w 476"/>
                <a:gd name="T105" fmla="*/ 90 h 468"/>
                <a:gd name="T106" fmla="*/ 92 w 476"/>
                <a:gd name="T107" fmla="*/ 48 h 468"/>
                <a:gd name="T108" fmla="*/ 118 w 476"/>
                <a:gd name="T109" fmla="*/ 30 h 468"/>
                <a:gd name="T110" fmla="*/ 178 w 476"/>
                <a:gd name="T111" fmla="*/ 8 h 468"/>
                <a:gd name="T112" fmla="*/ 244 w 476"/>
                <a:gd name="T113" fmla="*/ 0 h 468"/>
                <a:gd name="T114" fmla="*/ 272 w 476"/>
                <a:gd name="T115" fmla="*/ 2 h 468"/>
                <a:gd name="T116" fmla="*/ 326 w 476"/>
                <a:gd name="T117" fmla="*/ 12 h 468"/>
                <a:gd name="T118" fmla="*/ 352 w 476"/>
                <a:gd name="T119" fmla="*/ 20 h 468"/>
                <a:gd name="T120" fmla="*/ 400 w 476"/>
                <a:gd name="T121" fmla="*/ 48 h 468"/>
                <a:gd name="T122" fmla="*/ 448 w 476"/>
                <a:gd name="T123" fmla="*/ 86 h 46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76" h="468">
                  <a:moveTo>
                    <a:pt x="448" y="86"/>
                  </a:moveTo>
                  <a:lnTo>
                    <a:pt x="414" y="118"/>
                  </a:lnTo>
                  <a:lnTo>
                    <a:pt x="396" y="102"/>
                  </a:lnTo>
                  <a:lnTo>
                    <a:pt x="376" y="86"/>
                  </a:lnTo>
                  <a:lnTo>
                    <a:pt x="354" y="74"/>
                  </a:lnTo>
                  <a:lnTo>
                    <a:pt x="332" y="64"/>
                  </a:lnTo>
                  <a:lnTo>
                    <a:pt x="310" y="54"/>
                  </a:lnTo>
                  <a:lnTo>
                    <a:pt x="288" y="48"/>
                  </a:lnTo>
                  <a:lnTo>
                    <a:pt x="268" y="46"/>
                  </a:lnTo>
                  <a:lnTo>
                    <a:pt x="246" y="44"/>
                  </a:lnTo>
                  <a:lnTo>
                    <a:pt x="220" y="46"/>
                  </a:lnTo>
                  <a:lnTo>
                    <a:pt x="194" y="50"/>
                  </a:lnTo>
                  <a:lnTo>
                    <a:pt x="170" y="58"/>
                  </a:lnTo>
                  <a:lnTo>
                    <a:pt x="146" y="70"/>
                  </a:lnTo>
                  <a:lnTo>
                    <a:pt x="124" y="84"/>
                  </a:lnTo>
                  <a:lnTo>
                    <a:pt x="104" y="100"/>
                  </a:lnTo>
                  <a:lnTo>
                    <a:pt x="86" y="120"/>
                  </a:lnTo>
                  <a:lnTo>
                    <a:pt x="72" y="140"/>
                  </a:lnTo>
                  <a:lnTo>
                    <a:pt x="62" y="162"/>
                  </a:lnTo>
                  <a:lnTo>
                    <a:pt x="52" y="186"/>
                  </a:lnTo>
                  <a:lnTo>
                    <a:pt x="48" y="208"/>
                  </a:lnTo>
                  <a:lnTo>
                    <a:pt x="46" y="234"/>
                  </a:lnTo>
                  <a:lnTo>
                    <a:pt x="48" y="258"/>
                  </a:lnTo>
                  <a:lnTo>
                    <a:pt x="54" y="282"/>
                  </a:lnTo>
                  <a:lnTo>
                    <a:pt x="62" y="306"/>
                  </a:lnTo>
                  <a:lnTo>
                    <a:pt x="74" y="328"/>
                  </a:lnTo>
                  <a:lnTo>
                    <a:pt x="88" y="350"/>
                  </a:lnTo>
                  <a:lnTo>
                    <a:pt x="106" y="370"/>
                  </a:lnTo>
                  <a:lnTo>
                    <a:pt x="126" y="386"/>
                  </a:lnTo>
                  <a:lnTo>
                    <a:pt x="148" y="400"/>
                  </a:lnTo>
                  <a:lnTo>
                    <a:pt x="172" y="412"/>
                  </a:lnTo>
                  <a:lnTo>
                    <a:pt x="198" y="420"/>
                  </a:lnTo>
                  <a:lnTo>
                    <a:pt x="224" y="424"/>
                  </a:lnTo>
                  <a:lnTo>
                    <a:pt x="252" y="426"/>
                  </a:lnTo>
                  <a:lnTo>
                    <a:pt x="270" y="426"/>
                  </a:lnTo>
                  <a:lnTo>
                    <a:pt x="286" y="424"/>
                  </a:lnTo>
                  <a:lnTo>
                    <a:pt x="302" y="420"/>
                  </a:lnTo>
                  <a:lnTo>
                    <a:pt x="316" y="416"/>
                  </a:lnTo>
                  <a:lnTo>
                    <a:pt x="330" y="412"/>
                  </a:lnTo>
                  <a:lnTo>
                    <a:pt x="344" y="404"/>
                  </a:lnTo>
                  <a:lnTo>
                    <a:pt x="356" y="396"/>
                  </a:lnTo>
                  <a:lnTo>
                    <a:pt x="368" y="388"/>
                  </a:lnTo>
                  <a:lnTo>
                    <a:pt x="380" y="378"/>
                  </a:lnTo>
                  <a:lnTo>
                    <a:pt x="390" y="366"/>
                  </a:lnTo>
                  <a:lnTo>
                    <a:pt x="400" y="354"/>
                  </a:lnTo>
                  <a:lnTo>
                    <a:pt x="406" y="342"/>
                  </a:lnTo>
                  <a:lnTo>
                    <a:pt x="414" y="330"/>
                  </a:lnTo>
                  <a:lnTo>
                    <a:pt x="418" y="316"/>
                  </a:lnTo>
                  <a:lnTo>
                    <a:pt x="422" y="302"/>
                  </a:lnTo>
                  <a:lnTo>
                    <a:pt x="426" y="286"/>
                  </a:lnTo>
                  <a:lnTo>
                    <a:pt x="284" y="286"/>
                  </a:lnTo>
                  <a:lnTo>
                    <a:pt x="284" y="244"/>
                  </a:lnTo>
                  <a:lnTo>
                    <a:pt x="476" y="244"/>
                  </a:lnTo>
                  <a:lnTo>
                    <a:pt x="474" y="268"/>
                  </a:lnTo>
                  <a:lnTo>
                    <a:pt x="472" y="292"/>
                  </a:lnTo>
                  <a:lnTo>
                    <a:pt x="466" y="316"/>
                  </a:lnTo>
                  <a:lnTo>
                    <a:pt x="460" y="336"/>
                  </a:lnTo>
                  <a:lnTo>
                    <a:pt x="452" y="356"/>
                  </a:lnTo>
                  <a:lnTo>
                    <a:pt x="440" y="374"/>
                  </a:lnTo>
                  <a:lnTo>
                    <a:pt x="428" y="392"/>
                  </a:lnTo>
                  <a:lnTo>
                    <a:pt x="414" y="408"/>
                  </a:lnTo>
                  <a:lnTo>
                    <a:pt x="398" y="422"/>
                  </a:lnTo>
                  <a:lnTo>
                    <a:pt x="380" y="434"/>
                  </a:lnTo>
                  <a:lnTo>
                    <a:pt x="362" y="444"/>
                  </a:lnTo>
                  <a:lnTo>
                    <a:pt x="342" y="454"/>
                  </a:lnTo>
                  <a:lnTo>
                    <a:pt x="322" y="460"/>
                  </a:lnTo>
                  <a:lnTo>
                    <a:pt x="300" y="464"/>
                  </a:lnTo>
                  <a:lnTo>
                    <a:pt x="276" y="468"/>
                  </a:lnTo>
                  <a:lnTo>
                    <a:pt x="252" y="468"/>
                  </a:lnTo>
                  <a:lnTo>
                    <a:pt x="222" y="468"/>
                  </a:lnTo>
                  <a:lnTo>
                    <a:pt x="192" y="464"/>
                  </a:lnTo>
                  <a:lnTo>
                    <a:pt x="166" y="456"/>
                  </a:lnTo>
                  <a:lnTo>
                    <a:pt x="140" y="448"/>
                  </a:lnTo>
                  <a:lnTo>
                    <a:pt x="116" y="436"/>
                  </a:lnTo>
                  <a:lnTo>
                    <a:pt x="94" y="422"/>
                  </a:lnTo>
                  <a:lnTo>
                    <a:pt x="74" y="404"/>
                  </a:lnTo>
                  <a:lnTo>
                    <a:pt x="56" y="384"/>
                  </a:lnTo>
                  <a:lnTo>
                    <a:pt x="42" y="368"/>
                  </a:lnTo>
                  <a:lnTo>
                    <a:pt x="30" y="350"/>
                  </a:lnTo>
                  <a:lnTo>
                    <a:pt x="22" y="332"/>
                  </a:lnTo>
                  <a:lnTo>
                    <a:pt x="14" y="314"/>
                  </a:lnTo>
                  <a:lnTo>
                    <a:pt x="8" y="296"/>
                  </a:lnTo>
                  <a:lnTo>
                    <a:pt x="4" y="276"/>
                  </a:lnTo>
                  <a:lnTo>
                    <a:pt x="0" y="256"/>
                  </a:lnTo>
                  <a:lnTo>
                    <a:pt x="0" y="234"/>
                  </a:lnTo>
                  <a:lnTo>
                    <a:pt x="2" y="204"/>
                  </a:lnTo>
                  <a:lnTo>
                    <a:pt x="8" y="172"/>
                  </a:lnTo>
                  <a:lnTo>
                    <a:pt x="18" y="144"/>
                  </a:lnTo>
                  <a:lnTo>
                    <a:pt x="32" y="116"/>
                  </a:lnTo>
                  <a:lnTo>
                    <a:pt x="48" y="90"/>
                  </a:lnTo>
                  <a:lnTo>
                    <a:pt x="70" y="68"/>
                  </a:lnTo>
                  <a:lnTo>
                    <a:pt x="92" y="48"/>
                  </a:lnTo>
                  <a:lnTo>
                    <a:pt x="118" y="30"/>
                  </a:lnTo>
                  <a:lnTo>
                    <a:pt x="148" y="18"/>
                  </a:lnTo>
                  <a:lnTo>
                    <a:pt x="178" y="8"/>
                  </a:lnTo>
                  <a:lnTo>
                    <a:pt x="210" y="2"/>
                  </a:lnTo>
                  <a:lnTo>
                    <a:pt x="244" y="0"/>
                  </a:lnTo>
                  <a:lnTo>
                    <a:pt x="272" y="2"/>
                  </a:lnTo>
                  <a:lnTo>
                    <a:pt x="300" y="6"/>
                  </a:lnTo>
                  <a:lnTo>
                    <a:pt x="326" y="12"/>
                  </a:lnTo>
                  <a:lnTo>
                    <a:pt x="352" y="20"/>
                  </a:lnTo>
                  <a:lnTo>
                    <a:pt x="376" y="32"/>
                  </a:lnTo>
                  <a:lnTo>
                    <a:pt x="400" y="48"/>
                  </a:lnTo>
                  <a:lnTo>
                    <a:pt x="424" y="66"/>
                  </a:lnTo>
                  <a:lnTo>
                    <a:pt x="448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18"/>
            <p:cNvSpPr>
              <a:spLocks/>
            </p:cNvSpPr>
            <p:nvPr/>
          </p:nvSpPr>
          <p:spPr bwMode="auto">
            <a:xfrm>
              <a:off x="1482" y="522"/>
              <a:ext cx="316" cy="446"/>
            </a:xfrm>
            <a:custGeom>
              <a:avLst/>
              <a:gdLst>
                <a:gd name="T0" fmla="*/ 0 w 316"/>
                <a:gd name="T1" fmla="*/ 0 h 446"/>
                <a:gd name="T2" fmla="*/ 44 w 316"/>
                <a:gd name="T3" fmla="*/ 0 h 446"/>
                <a:gd name="T4" fmla="*/ 44 w 316"/>
                <a:gd name="T5" fmla="*/ 186 h 446"/>
                <a:gd name="T6" fmla="*/ 272 w 316"/>
                <a:gd name="T7" fmla="*/ 186 h 446"/>
                <a:gd name="T8" fmla="*/ 272 w 316"/>
                <a:gd name="T9" fmla="*/ 0 h 446"/>
                <a:gd name="T10" fmla="*/ 316 w 316"/>
                <a:gd name="T11" fmla="*/ 0 h 446"/>
                <a:gd name="T12" fmla="*/ 316 w 316"/>
                <a:gd name="T13" fmla="*/ 446 h 446"/>
                <a:gd name="T14" fmla="*/ 272 w 316"/>
                <a:gd name="T15" fmla="*/ 446 h 446"/>
                <a:gd name="T16" fmla="*/ 272 w 316"/>
                <a:gd name="T17" fmla="*/ 230 h 446"/>
                <a:gd name="T18" fmla="*/ 44 w 316"/>
                <a:gd name="T19" fmla="*/ 230 h 446"/>
                <a:gd name="T20" fmla="*/ 44 w 316"/>
                <a:gd name="T21" fmla="*/ 446 h 446"/>
                <a:gd name="T22" fmla="*/ 0 w 316"/>
                <a:gd name="T23" fmla="*/ 446 h 446"/>
                <a:gd name="T24" fmla="*/ 0 w 316"/>
                <a:gd name="T25" fmla="*/ 0 h 44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16" h="446">
                  <a:moveTo>
                    <a:pt x="0" y="0"/>
                  </a:moveTo>
                  <a:lnTo>
                    <a:pt x="44" y="0"/>
                  </a:lnTo>
                  <a:lnTo>
                    <a:pt x="44" y="186"/>
                  </a:lnTo>
                  <a:lnTo>
                    <a:pt x="272" y="186"/>
                  </a:lnTo>
                  <a:lnTo>
                    <a:pt x="272" y="0"/>
                  </a:lnTo>
                  <a:lnTo>
                    <a:pt x="316" y="0"/>
                  </a:lnTo>
                  <a:lnTo>
                    <a:pt x="316" y="446"/>
                  </a:lnTo>
                  <a:lnTo>
                    <a:pt x="272" y="446"/>
                  </a:lnTo>
                  <a:lnTo>
                    <a:pt x="272" y="230"/>
                  </a:lnTo>
                  <a:lnTo>
                    <a:pt x="44" y="230"/>
                  </a:lnTo>
                  <a:lnTo>
                    <a:pt x="44" y="446"/>
                  </a:lnTo>
                  <a:lnTo>
                    <a:pt x="0" y="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19"/>
            <p:cNvSpPr>
              <a:spLocks/>
            </p:cNvSpPr>
            <p:nvPr/>
          </p:nvSpPr>
          <p:spPr bwMode="auto">
            <a:xfrm>
              <a:off x="2078" y="522"/>
              <a:ext cx="224" cy="446"/>
            </a:xfrm>
            <a:custGeom>
              <a:avLst/>
              <a:gdLst>
                <a:gd name="T0" fmla="*/ 0 w 224"/>
                <a:gd name="T1" fmla="*/ 0 h 446"/>
                <a:gd name="T2" fmla="*/ 224 w 224"/>
                <a:gd name="T3" fmla="*/ 0 h 446"/>
                <a:gd name="T4" fmla="*/ 224 w 224"/>
                <a:gd name="T5" fmla="*/ 42 h 446"/>
                <a:gd name="T6" fmla="*/ 46 w 224"/>
                <a:gd name="T7" fmla="*/ 42 h 446"/>
                <a:gd name="T8" fmla="*/ 46 w 224"/>
                <a:gd name="T9" fmla="*/ 182 h 446"/>
                <a:gd name="T10" fmla="*/ 224 w 224"/>
                <a:gd name="T11" fmla="*/ 182 h 446"/>
                <a:gd name="T12" fmla="*/ 224 w 224"/>
                <a:gd name="T13" fmla="*/ 226 h 446"/>
                <a:gd name="T14" fmla="*/ 46 w 224"/>
                <a:gd name="T15" fmla="*/ 226 h 446"/>
                <a:gd name="T16" fmla="*/ 46 w 224"/>
                <a:gd name="T17" fmla="*/ 446 h 446"/>
                <a:gd name="T18" fmla="*/ 0 w 224"/>
                <a:gd name="T19" fmla="*/ 446 h 446"/>
                <a:gd name="T20" fmla="*/ 0 w 224"/>
                <a:gd name="T21" fmla="*/ 0 h 4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4" h="446">
                  <a:moveTo>
                    <a:pt x="0" y="0"/>
                  </a:moveTo>
                  <a:lnTo>
                    <a:pt x="224" y="0"/>
                  </a:lnTo>
                  <a:lnTo>
                    <a:pt x="224" y="42"/>
                  </a:lnTo>
                  <a:lnTo>
                    <a:pt x="46" y="42"/>
                  </a:lnTo>
                  <a:lnTo>
                    <a:pt x="46" y="182"/>
                  </a:lnTo>
                  <a:lnTo>
                    <a:pt x="224" y="182"/>
                  </a:lnTo>
                  <a:lnTo>
                    <a:pt x="224" y="226"/>
                  </a:lnTo>
                  <a:lnTo>
                    <a:pt x="46" y="226"/>
                  </a:lnTo>
                  <a:lnTo>
                    <a:pt x="46" y="446"/>
                  </a:lnTo>
                  <a:lnTo>
                    <a:pt x="0" y="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20"/>
            <p:cNvSpPr>
              <a:spLocks noEditPoints="1"/>
            </p:cNvSpPr>
            <p:nvPr/>
          </p:nvSpPr>
          <p:spPr bwMode="auto">
            <a:xfrm>
              <a:off x="2340" y="522"/>
              <a:ext cx="430" cy="446"/>
            </a:xfrm>
            <a:custGeom>
              <a:avLst/>
              <a:gdLst>
                <a:gd name="T0" fmla="*/ 222 w 430"/>
                <a:gd name="T1" fmla="*/ 0 h 446"/>
                <a:gd name="T2" fmla="*/ 430 w 430"/>
                <a:gd name="T3" fmla="*/ 446 h 446"/>
                <a:gd name="T4" fmla="*/ 382 w 430"/>
                <a:gd name="T5" fmla="*/ 446 h 446"/>
                <a:gd name="T6" fmla="*/ 312 w 430"/>
                <a:gd name="T7" fmla="*/ 298 h 446"/>
                <a:gd name="T8" fmla="*/ 120 w 430"/>
                <a:gd name="T9" fmla="*/ 298 h 446"/>
                <a:gd name="T10" fmla="*/ 50 w 430"/>
                <a:gd name="T11" fmla="*/ 446 h 446"/>
                <a:gd name="T12" fmla="*/ 0 w 430"/>
                <a:gd name="T13" fmla="*/ 446 h 446"/>
                <a:gd name="T14" fmla="*/ 212 w 430"/>
                <a:gd name="T15" fmla="*/ 0 h 446"/>
                <a:gd name="T16" fmla="*/ 222 w 430"/>
                <a:gd name="T17" fmla="*/ 0 h 446"/>
                <a:gd name="T18" fmla="*/ 216 w 430"/>
                <a:gd name="T19" fmla="*/ 94 h 446"/>
                <a:gd name="T20" fmla="*/ 140 w 430"/>
                <a:gd name="T21" fmla="*/ 256 h 446"/>
                <a:gd name="T22" fmla="*/ 292 w 430"/>
                <a:gd name="T23" fmla="*/ 256 h 446"/>
                <a:gd name="T24" fmla="*/ 216 w 430"/>
                <a:gd name="T25" fmla="*/ 94 h 44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30" h="446">
                  <a:moveTo>
                    <a:pt x="222" y="0"/>
                  </a:moveTo>
                  <a:lnTo>
                    <a:pt x="430" y="446"/>
                  </a:lnTo>
                  <a:lnTo>
                    <a:pt x="382" y="446"/>
                  </a:lnTo>
                  <a:lnTo>
                    <a:pt x="312" y="298"/>
                  </a:lnTo>
                  <a:lnTo>
                    <a:pt x="120" y="298"/>
                  </a:lnTo>
                  <a:lnTo>
                    <a:pt x="50" y="446"/>
                  </a:lnTo>
                  <a:lnTo>
                    <a:pt x="0" y="446"/>
                  </a:lnTo>
                  <a:lnTo>
                    <a:pt x="212" y="0"/>
                  </a:lnTo>
                  <a:lnTo>
                    <a:pt x="222" y="0"/>
                  </a:lnTo>
                  <a:close/>
                  <a:moveTo>
                    <a:pt x="216" y="94"/>
                  </a:moveTo>
                  <a:lnTo>
                    <a:pt x="140" y="256"/>
                  </a:lnTo>
                  <a:lnTo>
                    <a:pt x="292" y="256"/>
                  </a:lnTo>
                  <a:lnTo>
                    <a:pt x="216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21"/>
            <p:cNvSpPr>
              <a:spLocks/>
            </p:cNvSpPr>
            <p:nvPr/>
          </p:nvSpPr>
          <p:spPr bwMode="auto">
            <a:xfrm>
              <a:off x="2794" y="510"/>
              <a:ext cx="260" cy="468"/>
            </a:xfrm>
            <a:custGeom>
              <a:avLst/>
              <a:gdLst>
                <a:gd name="T0" fmla="*/ 38 w 260"/>
                <a:gd name="T1" fmla="*/ 352 h 468"/>
                <a:gd name="T2" fmla="*/ 70 w 260"/>
                <a:gd name="T3" fmla="*/ 396 h 468"/>
                <a:gd name="T4" fmla="*/ 104 w 260"/>
                <a:gd name="T5" fmla="*/ 420 h 468"/>
                <a:gd name="T6" fmla="*/ 130 w 260"/>
                <a:gd name="T7" fmla="*/ 426 h 468"/>
                <a:gd name="T8" fmla="*/ 162 w 260"/>
                <a:gd name="T9" fmla="*/ 420 h 468"/>
                <a:gd name="T10" fmla="*/ 182 w 260"/>
                <a:gd name="T11" fmla="*/ 410 h 468"/>
                <a:gd name="T12" fmla="*/ 202 w 260"/>
                <a:gd name="T13" fmla="*/ 386 h 468"/>
                <a:gd name="T14" fmla="*/ 210 w 260"/>
                <a:gd name="T15" fmla="*/ 368 h 468"/>
                <a:gd name="T16" fmla="*/ 212 w 260"/>
                <a:gd name="T17" fmla="*/ 350 h 468"/>
                <a:gd name="T18" fmla="*/ 204 w 260"/>
                <a:gd name="T19" fmla="*/ 316 h 468"/>
                <a:gd name="T20" fmla="*/ 184 w 260"/>
                <a:gd name="T21" fmla="*/ 290 h 468"/>
                <a:gd name="T22" fmla="*/ 120 w 260"/>
                <a:gd name="T23" fmla="*/ 234 h 468"/>
                <a:gd name="T24" fmla="*/ 60 w 260"/>
                <a:gd name="T25" fmla="*/ 184 h 468"/>
                <a:gd name="T26" fmla="*/ 40 w 260"/>
                <a:gd name="T27" fmla="*/ 156 h 468"/>
                <a:gd name="T28" fmla="*/ 28 w 260"/>
                <a:gd name="T29" fmla="*/ 104 h 468"/>
                <a:gd name="T30" fmla="*/ 32 w 260"/>
                <a:gd name="T31" fmla="*/ 76 h 468"/>
                <a:gd name="T32" fmla="*/ 42 w 260"/>
                <a:gd name="T33" fmla="*/ 52 h 468"/>
                <a:gd name="T34" fmla="*/ 68 w 260"/>
                <a:gd name="T35" fmla="*/ 22 h 468"/>
                <a:gd name="T36" fmla="*/ 94 w 260"/>
                <a:gd name="T37" fmla="*/ 8 h 468"/>
                <a:gd name="T38" fmla="*/ 136 w 260"/>
                <a:gd name="T39" fmla="*/ 0 h 468"/>
                <a:gd name="T40" fmla="*/ 166 w 260"/>
                <a:gd name="T41" fmla="*/ 4 h 468"/>
                <a:gd name="T42" fmla="*/ 194 w 260"/>
                <a:gd name="T43" fmla="*/ 16 h 468"/>
                <a:gd name="T44" fmla="*/ 238 w 260"/>
                <a:gd name="T45" fmla="*/ 54 h 468"/>
                <a:gd name="T46" fmla="*/ 216 w 260"/>
                <a:gd name="T47" fmla="*/ 100 h 468"/>
                <a:gd name="T48" fmla="*/ 174 w 260"/>
                <a:gd name="T49" fmla="*/ 56 h 468"/>
                <a:gd name="T50" fmla="*/ 156 w 260"/>
                <a:gd name="T51" fmla="*/ 48 h 468"/>
                <a:gd name="T52" fmla="*/ 136 w 260"/>
                <a:gd name="T53" fmla="*/ 46 h 468"/>
                <a:gd name="T54" fmla="*/ 100 w 260"/>
                <a:gd name="T55" fmla="*/ 56 h 468"/>
                <a:gd name="T56" fmla="*/ 84 w 260"/>
                <a:gd name="T57" fmla="*/ 72 h 468"/>
                <a:gd name="T58" fmla="*/ 74 w 260"/>
                <a:gd name="T59" fmla="*/ 102 h 468"/>
                <a:gd name="T60" fmla="*/ 80 w 260"/>
                <a:gd name="T61" fmla="*/ 132 h 468"/>
                <a:gd name="T62" fmla="*/ 102 w 260"/>
                <a:gd name="T63" fmla="*/ 160 h 468"/>
                <a:gd name="T64" fmla="*/ 160 w 260"/>
                <a:gd name="T65" fmla="*/ 206 h 468"/>
                <a:gd name="T66" fmla="*/ 208 w 260"/>
                <a:gd name="T67" fmla="*/ 246 h 468"/>
                <a:gd name="T68" fmla="*/ 240 w 260"/>
                <a:gd name="T69" fmla="*/ 282 h 468"/>
                <a:gd name="T70" fmla="*/ 260 w 260"/>
                <a:gd name="T71" fmla="*/ 332 h 468"/>
                <a:gd name="T72" fmla="*/ 258 w 260"/>
                <a:gd name="T73" fmla="*/ 372 h 468"/>
                <a:gd name="T74" fmla="*/ 240 w 260"/>
                <a:gd name="T75" fmla="*/ 414 h 468"/>
                <a:gd name="T76" fmla="*/ 204 w 260"/>
                <a:gd name="T77" fmla="*/ 448 h 468"/>
                <a:gd name="T78" fmla="*/ 172 w 260"/>
                <a:gd name="T79" fmla="*/ 464 h 468"/>
                <a:gd name="T80" fmla="*/ 134 w 260"/>
                <a:gd name="T81" fmla="*/ 468 h 468"/>
                <a:gd name="T82" fmla="*/ 78 w 260"/>
                <a:gd name="T83" fmla="*/ 456 h 468"/>
                <a:gd name="T84" fmla="*/ 44 w 260"/>
                <a:gd name="T85" fmla="*/ 434 h 468"/>
                <a:gd name="T86" fmla="*/ 0 w 260"/>
                <a:gd name="T87" fmla="*/ 374 h 46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60" h="468">
                  <a:moveTo>
                    <a:pt x="0" y="374"/>
                  </a:moveTo>
                  <a:lnTo>
                    <a:pt x="38" y="352"/>
                  </a:lnTo>
                  <a:lnTo>
                    <a:pt x="48" y="368"/>
                  </a:lnTo>
                  <a:lnTo>
                    <a:pt x="58" y="384"/>
                  </a:lnTo>
                  <a:lnTo>
                    <a:pt x="70" y="396"/>
                  </a:lnTo>
                  <a:lnTo>
                    <a:pt x="80" y="406"/>
                  </a:lnTo>
                  <a:lnTo>
                    <a:pt x="92" y="414"/>
                  </a:lnTo>
                  <a:lnTo>
                    <a:pt x="104" y="420"/>
                  </a:lnTo>
                  <a:lnTo>
                    <a:pt x="116" y="424"/>
                  </a:lnTo>
                  <a:lnTo>
                    <a:pt x="130" y="426"/>
                  </a:lnTo>
                  <a:lnTo>
                    <a:pt x="140" y="424"/>
                  </a:lnTo>
                  <a:lnTo>
                    <a:pt x="152" y="422"/>
                  </a:lnTo>
                  <a:lnTo>
                    <a:pt x="162" y="420"/>
                  </a:lnTo>
                  <a:lnTo>
                    <a:pt x="172" y="414"/>
                  </a:lnTo>
                  <a:lnTo>
                    <a:pt x="182" y="410"/>
                  </a:lnTo>
                  <a:lnTo>
                    <a:pt x="190" y="402"/>
                  </a:lnTo>
                  <a:lnTo>
                    <a:pt x="196" y="396"/>
                  </a:lnTo>
                  <a:lnTo>
                    <a:pt x="202" y="386"/>
                  </a:lnTo>
                  <a:lnTo>
                    <a:pt x="206" y="378"/>
                  </a:lnTo>
                  <a:lnTo>
                    <a:pt x="210" y="368"/>
                  </a:lnTo>
                  <a:lnTo>
                    <a:pt x="212" y="360"/>
                  </a:lnTo>
                  <a:lnTo>
                    <a:pt x="212" y="350"/>
                  </a:lnTo>
                  <a:lnTo>
                    <a:pt x="212" y="338"/>
                  </a:lnTo>
                  <a:lnTo>
                    <a:pt x="208" y="328"/>
                  </a:lnTo>
                  <a:lnTo>
                    <a:pt x="204" y="316"/>
                  </a:lnTo>
                  <a:lnTo>
                    <a:pt x="198" y="306"/>
                  </a:lnTo>
                  <a:lnTo>
                    <a:pt x="184" y="290"/>
                  </a:lnTo>
                  <a:lnTo>
                    <a:pt x="168" y="272"/>
                  </a:lnTo>
                  <a:lnTo>
                    <a:pt x="146" y="254"/>
                  </a:lnTo>
                  <a:lnTo>
                    <a:pt x="120" y="234"/>
                  </a:lnTo>
                  <a:lnTo>
                    <a:pt x="76" y="198"/>
                  </a:lnTo>
                  <a:lnTo>
                    <a:pt x="60" y="184"/>
                  </a:lnTo>
                  <a:lnTo>
                    <a:pt x="52" y="172"/>
                  </a:lnTo>
                  <a:lnTo>
                    <a:pt x="40" y="156"/>
                  </a:lnTo>
                  <a:lnTo>
                    <a:pt x="34" y="140"/>
                  </a:lnTo>
                  <a:lnTo>
                    <a:pt x="30" y="122"/>
                  </a:lnTo>
                  <a:lnTo>
                    <a:pt x="28" y="104"/>
                  </a:lnTo>
                  <a:lnTo>
                    <a:pt x="28" y="90"/>
                  </a:lnTo>
                  <a:lnTo>
                    <a:pt x="32" y="76"/>
                  </a:lnTo>
                  <a:lnTo>
                    <a:pt x="36" y="64"/>
                  </a:lnTo>
                  <a:lnTo>
                    <a:pt x="42" y="52"/>
                  </a:lnTo>
                  <a:lnTo>
                    <a:pt x="50" y="40"/>
                  </a:lnTo>
                  <a:lnTo>
                    <a:pt x="58" y="30"/>
                  </a:lnTo>
                  <a:lnTo>
                    <a:pt x="68" y="22"/>
                  </a:lnTo>
                  <a:lnTo>
                    <a:pt x="80" y="14"/>
                  </a:lnTo>
                  <a:lnTo>
                    <a:pt x="94" y="8"/>
                  </a:lnTo>
                  <a:lnTo>
                    <a:pt x="108" y="4"/>
                  </a:lnTo>
                  <a:lnTo>
                    <a:pt x="122" y="0"/>
                  </a:lnTo>
                  <a:lnTo>
                    <a:pt x="136" y="0"/>
                  </a:lnTo>
                  <a:lnTo>
                    <a:pt x="152" y="0"/>
                  </a:lnTo>
                  <a:lnTo>
                    <a:pt x="166" y="4"/>
                  </a:lnTo>
                  <a:lnTo>
                    <a:pt x="180" y="8"/>
                  </a:lnTo>
                  <a:lnTo>
                    <a:pt x="194" y="16"/>
                  </a:lnTo>
                  <a:lnTo>
                    <a:pt x="208" y="26"/>
                  </a:lnTo>
                  <a:lnTo>
                    <a:pt x="224" y="38"/>
                  </a:lnTo>
                  <a:lnTo>
                    <a:pt x="238" y="54"/>
                  </a:lnTo>
                  <a:lnTo>
                    <a:pt x="254" y="74"/>
                  </a:lnTo>
                  <a:lnTo>
                    <a:pt x="216" y="100"/>
                  </a:lnTo>
                  <a:lnTo>
                    <a:pt x="194" y="72"/>
                  </a:lnTo>
                  <a:lnTo>
                    <a:pt x="184" y="64"/>
                  </a:lnTo>
                  <a:lnTo>
                    <a:pt x="174" y="56"/>
                  </a:lnTo>
                  <a:lnTo>
                    <a:pt x="164" y="52"/>
                  </a:lnTo>
                  <a:lnTo>
                    <a:pt x="156" y="48"/>
                  </a:lnTo>
                  <a:lnTo>
                    <a:pt x="146" y="46"/>
                  </a:lnTo>
                  <a:lnTo>
                    <a:pt x="136" y="46"/>
                  </a:lnTo>
                  <a:lnTo>
                    <a:pt x="122" y="48"/>
                  </a:lnTo>
                  <a:lnTo>
                    <a:pt x="110" y="50"/>
                  </a:lnTo>
                  <a:lnTo>
                    <a:pt x="100" y="56"/>
                  </a:lnTo>
                  <a:lnTo>
                    <a:pt x="90" y="62"/>
                  </a:lnTo>
                  <a:lnTo>
                    <a:pt x="84" y="72"/>
                  </a:lnTo>
                  <a:lnTo>
                    <a:pt x="78" y="80"/>
                  </a:lnTo>
                  <a:lnTo>
                    <a:pt x="74" y="92"/>
                  </a:lnTo>
                  <a:lnTo>
                    <a:pt x="74" y="102"/>
                  </a:lnTo>
                  <a:lnTo>
                    <a:pt x="76" y="118"/>
                  </a:lnTo>
                  <a:lnTo>
                    <a:pt x="80" y="132"/>
                  </a:lnTo>
                  <a:lnTo>
                    <a:pt x="88" y="146"/>
                  </a:lnTo>
                  <a:lnTo>
                    <a:pt x="102" y="160"/>
                  </a:lnTo>
                  <a:lnTo>
                    <a:pt x="120" y="176"/>
                  </a:lnTo>
                  <a:lnTo>
                    <a:pt x="160" y="206"/>
                  </a:lnTo>
                  <a:lnTo>
                    <a:pt x="186" y="226"/>
                  </a:lnTo>
                  <a:lnTo>
                    <a:pt x="208" y="246"/>
                  </a:lnTo>
                  <a:lnTo>
                    <a:pt x="226" y="264"/>
                  </a:lnTo>
                  <a:lnTo>
                    <a:pt x="240" y="282"/>
                  </a:lnTo>
                  <a:lnTo>
                    <a:pt x="248" y="298"/>
                  </a:lnTo>
                  <a:lnTo>
                    <a:pt x="256" y="314"/>
                  </a:lnTo>
                  <a:lnTo>
                    <a:pt x="260" y="332"/>
                  </a:lnTo>
                  <a:lnTo>
                    <a:pt x="260" y="348"/>
                  </a:lnTo>
                  <a:lnTo>
                    <a:pt x="258" y="372"/>
                  </a:lnTo>
                  <a:lnTo>
                    <a:pt x="256" y="384"/>
                  </a:lnTo>
                  <a:lnTo>
                    <a:pt x="252" y="394"/>
                  </a:lnTo>
                  <a:lnTo>
                    <a:pt x="240" y="414"/>
                  </a:lnTo>
                  <a:lnTo>
                    <a:pt x="224" y="432"/>
                  </a:lnTo>
                  <a:lnTo>
                    <a:pt x="204" y="448"/>
                  </a:lnTo>
                  <a:lnTo>
                    <a:pt x="194" y="454"/>
                  </a:lnTo>
                  <a:lnTo>
                    <a:pt x="182" y="460"/>
                  </a:lnTo>
                  <a:lnTo>
                    <a:pt x="172" y="464"/>
                  </a:lnTo>
                  <a:lnTo>
                    <a:pt x="160" y="466"/>
                  </a:lnTo>
                  <a:lnTo>
                    <a:pt x="134" y="468"/>
                  </a:lnTo>
                  <a:lnTo>
                    <a:pt x="114" y="468"/>
                  </a:lnTo>
                  <a:lnTo>
                    <a:pt x="96" y="464"/>
                  </a:lnTo>
                  <a:lnTo>
                    <a:pt x="78" y="456"/>
                  </a:lnTo>
                  <a:lnTo>
                    <a:pt x="60" y="446"/>
                  </a:lnTo>
                  <a:lnTo>
                    <a:pt x="44" y="434"/>
                  </a:lnTo>
                  <a:lnTo>
                    <a:pt x="28" y="418"/>
                  </a:lnTo>
                  <a:lnTo>
                    <a:pt x="14" y="398"/>
                  </a:lnTo>
                  <a:lnTo>
                    <a:pt x="0" y="3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22"/>
            <p:cNvSpPr>
              <a:spLocks/>
            </p:cNvSpPr>
            <p:nvPr/>
          </p:nvSpPr>
          <p:spPr bwMode="auto">
            <a:xfrm>
              <a:off x="3148" y="522"/>
              <a:ext cx="316" cy="446"/>
            </a:xfrm>
            <a:custGeom>
              <a:avLst/>
              <a:gdLst>
                <a:gd name="T0" fmla="*/ 0 w 316"/>
                <a:gd name="T1" fmla="*/ 0 h 446"/>
                <a:gd name="T2" fmla="*/ 44 w 316"/>
                <a:gd name="T3" fmla="*/ 0 h 446"/>
                <a:gd name="T4" fmla="*/ 44 w 316"/>
                <a:gd name="T5" fmla="*/ 186 h 446"/>
                <a:gd name="T6" fmla="*/ 272 w 316"/>
                <a:gd name="T7" fmla="*/ 186 h 446"/>
                <a:gd name="T8" fmla="*/ 272 w 316"/>
                <a:gd name="T9" fmla="*/ 0 h 446"/>
                <a:gd name="T10" fmla="*/ 316 w 316"/>
                <a:gd name="T11" fmla="*/ 0 h 446"/>
                <a:gd name="T12" fmla="*/ 316 w 316"/>
                <a:gd name="T13" fmla="*/ 446 h 446"/>
                <a:gd name="T14" fmla="*/ 272 w 316"/>
                <a:gd name="T15" fmla="*/ 446 h 446"/>
                <a:gd name="T16" fmla="*/ 272 w 316"/>
                <a:gd name="T17" fmla="*/ 230 h 446"/>
                <a:gd name="T18" fmla="*/ 44 w 316"/>
                <a:gd name="T19" fmla="*/ 230 h 446"/>
                <a:gd name="T20" fmla="*/ 44 w 316"/>
                <a:gd name="T21" fmla="*/ 446 h 446"/>
                <a:gd name="T22" fmla="*/ 0 w 316"/>
                <a:gd name="T23" fmla="*/ 446 h 446"/>
                <a:gd name="T24" fmla="*/ 0 w 316"/>
                <a:gd name="T25" fmla="*/ 0 h 44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16" h="446">
                  <a:moveTo>
                    <a:pt x="0" y="0"/>
                  </a:moveTo>
                  <a:lnTo>
                    <a:pt x="44" y="0"/>
                  </a:lnTo>
                  <a:lnTo>
                    <a:pt x="44" y="186"/>
                  </a:lnTo>
                  <a:lnTo>
                    <a:pt x="272" y="186"/>
                  </a:lnTo>
                  <a:lnTo>
                    <a:pt x="272" y="0"/>
                  </a:lnTo>
                  <a:lnTo>
                    <a:pt x="316" y="0"/>
                  </a:lnTo>
                  <a:lnTo>
                    <a:pt x="316" y="446"/>
                  </a:lnTo>
                  <a:lnTo>
                    <a:pt x="272" y="446"/>
                  </a:lnTo>
                  <a:lnTo>
                    <a:pt x="272" y="230"/>
                  </a:lnTo>
                  <a:lnTo>
                    <a:pt x="44" y="230"/>
                  </a:lnTo>
                  <a:lnTo>
                    <a:pt x="44" y="446"/>
                  </a:lnTo>
                  <a:lnTo>
                    <a:pt x="0" y="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Rectangle 23"/>
            <p:cNvSpPr>
              <a:spLocks noChangeArrowheads="1"/>
            </p:cNvSpPr>
            <p:nvPr/>
          </p:nvSpPr>
          <p:spPr bwMode="auto">
            <a:xfrm>
              <a:off x="3566" y="522"/>
              <a:ext cx="46" cy="44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defTabSz="10414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85" name="Freeform 24"/>
            <p:cNvSpPr>
              <a:spLocks noEditPoints="1"/>
            </p:cNvSpPr>
            <p:nvPr/>
          </p:nvSpPr>
          <p:spPr bwMode="auto">
            <a:xfrm>
              <a:off x="3694" y="510"/>
              <a:ext cx="470" cy="468"/>
            </a:xfrm>
            <a:custGeom>
              <a:avLst/>
              <a:gdLst>
                <a:gd name="T0" fmla="*/ 258 w 470"/>
                <a:gd name="T1" fmla="*/ 2 h 468"/>
                <a:gd name="T2" fmla="*/ 326 w 470"/>
                <a:gd name="T3" fmla="*/ 16 h 468"/>
                <a:gd name="T4" fmla="*/ 384 w 470"/>
                <a:gd name="T5" fmla="*/ 52 h 468"/>
                <a:gd name="T6" fmla="*/ 418 w 470"/>
                <a:gd name="T7" fmla="*/ 86 h 468"/>
                <a:gd name="T8" fmla="*/ 454 w 470"/>
                <a:gd name="T9" fmla="*/ 144 h 468"/>
                <a:gd name="T10" fmla="*/ 470 w 470"/>
                <a:gd name="T11" fmla="*/ 210 h 468"/>
                <a:gd name="T12" fmla="*/ 470 w 470"/>
                <a:gd name="T13" fmla="*/ 258 h 468"/>
                <a:gd name="T14" fmla="*/ 454 w 470"/>
                <a:gd name="T15" fmla="*/ 324 h 468"/>
                <a:gd name="T16" fmla="*/ 418 w 470"/>
                <a:gd name="T17" fmla="*/ 382 h 468"/>
                <a:gd name="T18" fmla="*/ 384 w 470"/>
                <a:gd name="T19" fmla="*/ 416 h 468"/>
                <a:gd name="T20" fmla="*/ 326 w 470"/>
                <a:gd name="T21" fmla="*/ 452 h 468"/>
                <a:gd name="T22" fmla="*/ 260 w 470"/>
                <a:gd name="T23" fmla="*/ 468 h 468"/>
                <a:gd name="T24" fmla="*/ 212 w 470"/>
                <a:gd name="T25" fmla="*/ 468 h 468"/>
                <a:gd name="T26" fmla="*/ 144 w 470"/>
                <a:gd name="T27" fmla="*/ 452 h 468"/>
                <a:gd name="T28" fmla="*/ 86 w 470"/>
                <a:gd name="T29" fmla="*/ 416 h 468"/>
                <a:gd name="T30" fmla="*/ 52 w 470"/>
                <a:gd name="T31" fmla="*/ 384 h 468"/>
                <a:gd name="T32" fmla="*/ 18 w 470"/>
                <a:gd name="T33" fmla="*/ 326 h 468"/>
                <a:gd name="T34" fmla="*/ 2 w 470"/>
                <a:gd name="T35" fmla="*/ 260 h 468"/>
                <a:gd name="T36" fmla="*/ 2 w 470"/>
                <a:gd name="T37" fmla="*/ 204 h 468"/>
                <a:gd name="T38" fmla="*/ 32 w 470"/>
                <a:gd name="T39" fmla="*/ 118 h 468"/>
                <a:gd name="T40" fmla="*/ 68 w 470"/>
                <a:gd name="T41" fmla="*/ 68 h 468"/>
                <a:gd name="T42" fmla="*/ 116 w 470"/>
                <a:gd name="T43" fmla="*/ 32 h 468"/>
                <a:gd name="T44" fmla="*/ 202 w 470"/>
                <a:gd name="T45" fmla="*/ 2 h 468"/>
                <a:gd name="T46" fmla="*/ 234 w 470"/>
                <a:gd name="T47" fmla="*/ 44 h 468"/>
                <a:gd name="T48" fmla="*/ 186 w 470"/>
                <a:gd name="T49" fmla="*/ 50 h 468"/>
                <a:gd name="T50" fmla="*/ 140 w 470"/>
                <a:gd name="T51" fmla="*/ 70 h 468"/>
                <a:gd name="T52" fmla="*/ 84 w 470"/>
                <a:gd name="T53" fmla="*/ 118 h 468"/>
                <a:gd name="T54" fmla="*/ 60 w 470"/>
                <a:gd name="T55" fmla="*/ 162 h 468"/>
                <a:gd name="T56" fmla="*/ 46 w 470"/>
                <a:gd name="T57" fmla="*/ 236 h 468"/>
                <a:gd name="T58" fmla="*/ 50 w 470"/>
                <a:gd name="T59" fmla="*/ 274 h 468"/>
                <a:gd name="T60" fmla="*/ 68 w 470"/>
                <a:gd name="T61" fmla="*/ 326 h 468"/>
                <a:gd name="T62" fmla="*/ 102 w 470"/>
                <a:gd name="T63" fmla="*/ 370 h 468"/>
                <a:gd name="T64" fmla="*/ 130 w 470"/>
                <a:gd name="T65" fmla="*/ 394 h 468"/>
                <a:gd name="T66" fmla="*/ 180 w 470"/>
                <a:gd name="T67" fmla="*/ 418 h 468"/>
                <a:gd name="T68" fmla="*/ 234 w 470"/>
                <a:gd name="T69" fmla="*/ 426 h 468"/>
                <a:gd name="T70" fmla="*/ 284 w 470"/>
                <a:gd name="T71" fmla="*/ 418 h 468"/>
                <a:gd name="T72" fmla="*/ 330 w 470"/>
                <a:gd name="T73" fmla="*/ 400 h 468"/>
                <a:gd name="T74" fmla="*/ 386 w 470"/>
                <a:gd name="T75" fmla="*/ 352 h 468"/>
                <a:gd name="T76" fmla="*/ 410 w 470"/>
                <a:gd name="T77" fmla="*/ 308 h 468"/>
                <a:gd name="T78" fmla="*/ 424 w 470"/>
                <a:gd name="T79" fmla="*/ 234 h 468"/>
                <a:gd name="T80" fmla="*/ 418 w 470"/>
                <a:gd name="T81" fmla="*/ 184 h 468"/>
                <a:gd name="T82" fmla="*/ 400 w 470"/>
                <a:gd name="T83" fmla="*/ 138 h 468"/>
                <a:gd name="T84" fmla="*/ 350 w 470"/>
                <a:gd name="T85" fmla="*/ 84 h 468"/>
                <a:gd name="T86" fmla="*/ 306 w 470"/>
                <a:gd name="T87" fmla="*/ 58 h 468"/>
                <a:gd name="T88" fmla="*/ 234 w 470"/>
                <a:gd name="T89" fmla="*/ 44 h 46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70" h="468">
                  <a:moveTo>
                    <a:pt x="232" y="0"/>
                  </a:moveTo>
                  <a:lnTo>
                    <a:pt x="232" y="0"/>
                  </a:lnTo>
                  <a:lnTo>
                    <a:pt x="258" y="2"/>
                  </a:lnTo>
                  <a:lnTo>
                    <a:pt x="280" y="4"/>
                  </a:lnTo>
                  <a:lnTo>
                    <a:pt x="304" y="10"/>
                  </a:lnTo>
                  <a:lnTo>
                    <a:pt x="326" y="16"/>
                  </a:lnTo>
                  <a:lnTo>
                    <a:pt x="346" y="26"/>
                  </a:lnTo>
                  <a:lnTo>
                    <a:pt x="366" y="38"/>
                  </a:lnTo>
                  <a:lnTo>
                    <a:pt x="384" y="52"/>
                  </a:lnTo>
                  <a:lnTo>
                    <a:pt x="402" y="68"/>
                  </a:lnTo>
                  <a:lnTo>
                    <a:pt x="418" y="86"/>
                  </a:lnTo>
                  <a:lnTo>
                    <a:pt x="432" y="104"/>
                  </a:lnTo>
                  <a:lnTo>
                    <a:pt x="444" y="122"/>
                  </a:lnTo>
                  <a:lnTo>
                    <a:pt x="454" y="144"/>
                  </a:lnTo>
                  <a:lnTo>
                    <a:pt x="460" y="164"/>
                  </a:lnTo>
                  <a:lnTo>
                    <a:pt x="466" y="186"/>
                  </a:lnTo>
                  <a:lnTo>
                    <a:pt x="470" y="210"/>
                  </a:lnTo>
                  <a:lnTo>
                    <a:pt x="470" y="234"/>
                  </a:lnTo>
                  <a:lnTo>
                    <a:pt x="470" y="258"/>
                  </a:lnTo>
                  <a:lnTo>
                    <a:pt x="466" y="282"/>
                  </a:lnTo>
                  <a:lnTo>
                    <a:pt x="460" y="304"/>
                  </a:lnTo>
                  <a:lnTo>
                    <a:pt x="454" y="324"/>
                  </a:lnTo>
                  <a:lnTo>
                    <a:pt x="444" y="346"/>
                  </a:lnTo>
                  <a:lnTo>
                    <a:pt x="432" y="364"/>
                  </a:lnTo>
                  <a:lnTo>
                    <a:pt x="418" y="382"/>
                  </a:lnTo>
                  <a:lnTo>
                    <a:pt x="402" y="400"/>
                  </a:lnTo>
                  <a:lnTo>
                    <a:pt x="384" y="416"/>
                  </a:lnTo>
                  <a:lnTo>
                    <a:pt x="366" y="430"/>
                  </a:lnTo>
                  <a:lnTo>
                    <a:pt x="346" y="442"/>
                  </a:lnTo>
                  <a:lnTo>
                    <a:pt x="326" y="452"/>
                  </a:lnTo>
                  <a:lnTo>
                    <a:pt x="306" y="460"/>
                  </a:lnTo>
                  <a:lnTo>
                    <a:pt x="284" y="464"/>
                  </a:lnTo>
                  <a:lnTo>
                    <a:pt x="260" y="468"/>
                  </a:lnTo>
                  <a:lnTo>
                    <a:pt x="236" y="468"/>
                  </a:lnTo>
                  <a:lnTo>
                    <a:pt x="212" y="468"/>
                  </a:lnTo>
                  <a:lnTo>
                    <a:pt x="188" y="464"/>
                  </a:lnTo>
                  <a:lnTo>
                    <a:pt x="166" y="460"/>
                  </a:lnTo>
                  <a:lnTo>
                    <a:pt x="144" y="452"/>
                  </a:lnTo>
                  <a:lnTo>
                    <a:pt x="124" y="442"/>
                  </a:lnTo>
                  <a:lnTo>
                    <a:pt x="104" y="430"/>
                  </a:lnTo>
                  <a:lnTo>
                    <a:pt x="86" y="416"/>
                  </a:lnTo>
                  <a:lnTo>
                    <a:pt x="68" y="400"/>
                  </a:lnTo>
                  <a:lnTo>
                    <a:pt x="52" y="384"/>
                  </a:lnTo>
                  <a:lnTo>
                    <a:pt x="38" y="364"/>
                  </a:lnTo>
                  <a:lnTo>
                    <a:pt x="26" y="346"/>
                  </a:lnTo>
                  <a:lnTo>
                    <a:pt x="18" y="326"/>
                  </a:lnTo>
                  <a:lnTo>
                    <a:pt x="10" y="304"/>
                  </a:lnTo>
                  <a:lnTo>
                    <a:pt x="4" y="282"/>
                  </a:lnTo>
                  <a:lnTo>
                    <a:pt x="2" y="260"/>
                  </a:lnTo>
                  <a:lnTo>
                    <a:pt x="0" y="236"/>
                  </a:lnTo>
                  <a:lnTo>
                    <a:pt x="2" y="204"/>
                  </a:lnTo>
                  <a:lnTo>
                    <a:pt x="8" y="174"/>
                  </a:lnTo>
                  <a:lnTo>
                    <a:pt x="18" y="146"/>
                  </a:lnTo>
                  <a:lnTo>
                    <a:pt x="32" y="118"/>
                  </a:lnTo>
                  <a:lnTo>
                    <a:pt x="48" y="92"/>
                  </a:lnTo>
                  <a:lnTo>
                    <a:pt x="68" y="68"/>
                  </a:lnTo>
                  <a:lnTo>
                    <a:pt x="90" y="48"/>
                  </a:lnTo>
                  <a:lnTo>
                    <a:pt x="116" y="32"/>
                  </a:lnTo>
                  <a:lnTo>
                    <a:pt x="144" y="18"/>
                  </a:lnTo>
                  <a:lnTo>
                    <a:pt x="172" y="8"/>
                  </a:lnTo>
                  <a:lnTo>
                    <a:pt x="202" y="2"/>
                  </a:lnTo>
                  <a:lnTo>
                    <a:pt x="232" y="0"/>
                  </a:lnTo>
                  <a:close/>
                  <a:moveTo>
                    <a:pt x="234" y="44"/>
                  </a:moveTo>
                  <a:lnTo>
                    <a:pt x="234" y="44"/>
                  </a:lnTo>
                  <a:lnTo>
                    <a:pt x="210" y="44"/>
                  </a:lnTo>
                  <a:lnTo>
                    <a:pt x="186" y="50"/>
                  </a:lnTo>
                  <a:lnTo>
                    <a:pt x="162" y="58"/>
                  </a:lnTo>
                  <a:lnTo>
                    <a:pt x="140" y="70"/>
                  </a:lnTo>
                  <a:lnTo>
                    <a:pt x="120" y="84"/>
                  </a:lnTo>
                  <a:lnTo>
                    <a:pt x="100" y="100"/>
                  </a:lnTo>
                  <a:lnTo>
                    <a:pt x="84" y="118"/>
                  </a:lnTo>
                  <a:lnTo>
                    <a:pt x="72" y="138"/>
                  </a:lnTo>
                  <a:lnTo>
                    <a:pt x="60" y="162"/>
                  </a:lnTo>
                  <a:lnTo>
                    <a:pt x="52" y="184"/>
                  </a:lnTo>
                  <a:lnTo>
                    <a:pt x="48" y="210"/>
                  </a:lnTo>
                  <a:lnTo>
                    <a:pt x="46" y="236"/>
                  </a:lnTo>
                  <a:lnTo>
                    <a:pt x="48" y="256"/>
                  </a:lnTo>
                  <a:lnTo>
                    <a:pt x="50" y="274"/>
                  </a:lnTo>
                  <a:lnTo>
                    <a:pt x="54" y="292"/>
                  </a:lnTo>
                  <a:lnTo>
                    <a:pt x="60" y="310"/>
                  </a:lnTo>
                  <a:lnTo>
                    <a:pt x="68" y="326"/>
                  </a:lnTo>
                  <a:lnTo>
                    <a:pt x="78" y="342"/>
                  </a:lnTo>
                  <a:lnTo>
                    <a:pt x="88" y="356"/>
                  </a:lnTo>
                  <a:lnTo>
                    <a:pt x="102" y="370"/>
                  </a:lnTo>
                  <a:lnTo>
                    <a:pt x="116" y="384"/>
                  </a:lnTo>
                  <a:lnTo>
                    <a:pt x="130" y="394"/>
                  </a:lnTo>
                  <a:lnTo>
                    <a:pt x="146" y="404"/>
                  </a:lnTo>
                  <a:lnTo>
                    <a:pt x="162" y="412"/>
                  </a:lnTo>
                  <a:lnTo>
                    <a:pt x="180" y="418"/>
                  </a:lnTo>
                  <a:lnTo>
                    <a:pt x="196" y="422"/>
                  </a:lnTo>
                  <a:lnTo>
                    <a:pt x="216" y="424"/>
                  </a:lnTo>
                  <a:lnTo>
                    <a:pt x="234" y="426"/>
                  </a:lnTo>
                  <a:lnTo>
                    <a:pt x="260" y="424"/>
                  </a:lnTo>
                  <a:lnTo>
                    <a:pt x="284" y="418"/>
                  </a:lnTo>
                  <a:lnTo>
                    <a:pt x="308" y="412"/>
                  </a:lnTo>
                  <a:lnTo>
                    <a:pt x="330" y="400"/>
                  </a:lnTo>
                  <a:lnTo>
                    <a:pt x="352" y="386"/>
                  </a:lnTo>
                  <a:lnTo>
                    <a:pt x="370" y="370"/>
                  </a:lnTo>
                  <a:lnTo>
                    <a:pt x="386" y="352"/>
                  </a:lnTo>
                  <a:lnTo>
                    <a:pt x="400" y="332"/>
                  </a:lnTo>
                  <a:lnTo>
                    <a:pt x="410" y="308"/>
                  </a:lnTo>
                  <a:lnTo>
                    <a:pt x="418" y="286"/>
                  </a:lnTo>
                  <a:lnTo>
                    <a:pt x="422" y="260"/>
                  </a:lnTo>
                  <a:lnTo>
                    <a:pt x="424" y="234"/>
                  </a:lnTo>
                  <a:lnTo>
                    <a:pt x="422" y="208"/>
                  </a:lnTo>
                  <a:lnTo>
                    <a:pt x="418" y="184"/>
                  </a:lnTo>
                  <a:lnTo>
                    <a:pt x="410" y="160"/>
                  </a:lnTo>
                  <a:lnTo>
                    <a:pt x="400" y="138"/>
                  </a:lnTo>
                  <a:lnTo>
                    <a:pt x="386" y="118"/>
                  </a:lnTo>
                  <a:lnTo>
                    <a:pt x="370" y="100"/>
                  </a:lnTo>
                  <a:lnTo>
                    <a:pt x="350" y="84"/>
                  </a:lnTo>
                  <a:lnTo>
                    <a:pt x="330" y="70"/>
                  </a:lnTo>
                  <a:lnTo>
                    <a:pt x="306" y="58"/>
                  </a:lnTo>
                  <a:lnTo>
                    <a:pt x="284" y="50"/>
                  </a:lnTo>
                  <a:lnTo>
                    <a:pt x="260" y="44"/>
                  </a:lnTo>
                  <a:lnTo>
                    <a:pt x="234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25"/>
            <p:cNvSpPr>
              <a:spLocks/>
            </p:cNvSpPr>
            <p:nvPr/>
          </p:nvSpPr>
          <p:spPr bwMode="auto">
            <a:xfrm>
              <a:off x="4254" y="522"/>
              <a:ext cx="350" cy="446"/>
            </a:xfrm>
            <a:custGeom>
              <a:avLst/>
              <a:gdLst>
                <a:gd name="T0" fmla="*/ 0 w 350"/>
                <a:gd name="T1" fmla="*/ 446 h 446"/>
                <a:gd name="T2" fmla="*/ 0 w 350"/>
                <a:gd name="T3" fmla="*/ 0 h 446"/>
                <a:gd name="T4" fmla="*/ 10 w 350"/>
                <a:gd name="T5" fmla="*/ 0 h 446"/>
                <a:gd name="T6" fmla="*/ 306 w 350"/>
                <a:gd name="T7" fmla="*/ 342 h 446"/>
                <a:gd name="T8" fmla="*/ 306 w 350"/>
                <a:gd name="T9" fmla="*/ 0 h 446"/>
                <a:gd name="T10" fmla="*/ 350 w 350"/>
                <a:gd name="T11" fmla="*/ 0 h 446"/>
                <a:gd name="T12" fmla="*/ 350 w 350"/>
                <a:gd name="T13" fmla="*/ 446 h 446"/>
                <a:gd name="T14" fmla="*/ 340 w 350"/>
                <a:gd name="T15" fmla="*/ 446 h 446"/>
                <a:gd name="T16" fmla="*/ 46 w 350"/>
                <a:gd name="T17" fmla="*/ 108 h 446"/>
                <a:gd name="T18" fmla="*/ 46 w 350"/>
                <a:gd name="T19" fmla="*/ 446 h 446"/>
                <a:gd name="T20" fmla="*/ 0 w 350"/>
                <a:gd name="T21" fmla="*/ 446 h 4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50" h="446">
                  <a:moveTo>
                    <a:pt x="0" y="446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306" y="342"/>
                  </a:lnTo>
                  <a:lnTo>
                    <a:pt x="306" y="0"/>
                  </a:lnTo>
                  <a:lnTo>
                    <a:pt x="350" y="0"/>
                  </a:lnTo>
                  <a:lnTo>
                    <a:pt x="350" y="446"/>
                  </a:lnTo>
                  <a:lnTo>
                    <a:pt x="340" y="446"/>
                  </a:lnTo>
                  <a:lnTo>
                    <a:pt x="46" y="108"/>
                  </a:lnTo>
                  <a:lnTo>
                    <a:pt x="46" y="446"/>
                  </a:lnTo>
                  <a:lnTo>
                    <a:pt x="0" y="4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-241300" y="29702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-323850" y="19764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9888" y="320833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69888" y="4637088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714750" y="4637088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0" y="6926263"/>
            <a:ext cx="716438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1" indent="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2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69888" y="4105275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309</Words>
  <Application>Microsoft Office PowerPoint</Application>
  <PresentationFormat>Custom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Arial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Jonty Pearce</cp:lastModifiedBy>
  <cp:revision>35</cp:revision>
  <dcterms:created xsi:type="dcterms:W3CDTF">2011-07-07T19:18:36Z</dcterms:created>
  <dcterms:modified xsi:type="dcterms:W3CDTF">2015-02-22T11:18:36Z</dcterms:modified>
</cp:coreProperties>
</file>