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5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236A676-4486-4C50-B44C-AF30B4CDFDD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0B94E4D-96B5-4606-B5EB-6A19850EF4B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535356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C4F5165-8824-416A-A1F1-69567E37F65E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723500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C19B2B1-1466-4906-8EDA-240B8AD2177B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694911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8669A76-ED57-4169-9E1F-242CB0AD59D2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785681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2B25DB0-CDA5-43DB-A795-231017EF8A36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69939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525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50838" y="439738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3" y="495519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3" y="1218030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02458-DBD1-4FBA-A5D7-60A9F533BBF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1F8AB50-5B51-4CE9-9F8D-31E11297555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22642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79AF6-2A0F-4028-A8DA-B67B0980B4B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02F097-50A8-49CB-88F5-2874417C219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33352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9034B-5CC3-4DC7-9909-268CB0309F5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7B2A0-8EC6-42ED-B882-BF2D0E631E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31168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3D2B6-38B2-4A72-8B30-2643186531F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A467F-E93D-4B31-BE25-F26A6B78ACF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6924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D246C2-F6EB-4695-887D-792B25EE8B4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7CC6E-4661-4F30-AD30-A4AEA04CE45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27176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8BF31-19A8-4046-B855-648CDA8C198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B9A63-D34C-4CCF-A265-D4C4567C7C8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86444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36854-312E-4783-A449-78AA873EEB0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84DE9-99B0-4CEC-B82D-BBDBE571437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9786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62998-779F-4987-9C06-E04480E34DD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1BFFBC-9043-4112-A29B-6669B2B401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15602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0CD509-0A9E-4F9F-B42C-8E43898ABD9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691A1-3182-4B99-888D-104890CE990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1294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B2BF4-A785-432A-9E02-3BCE0953E74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F7E01-5583-424E-AB68-C728B537599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31836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8F2C2-D655-42FC-829E-B2C205D1366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CD258-A772-46BF-97A1-17C4A818CE1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46017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2D7FA04-5549-4B8D-9063-DEC31FFC5A5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8C0DA65-2690-46EE-9C38-3F4FD04FCA1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888" y="3175"/>
            <a:ext cx="1916112" cy="143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12788" y="495300"/>
            <a:ext cx="7772400" cy="722313"/>
          </a:xfrm>
        </p:spPr>
        <p:txBody>
          <a:bodyPr/>
          <a:lstStyle/>
          <a:p>
            <a:r>
              <a:rPr lang="en-GB" altLang="en-US" smtClean="0"/>
              <a:t>Underwater Swimming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58900" y="1217613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 and company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92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0993C2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199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Underwater Swimming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underwater swimming PowerPoint Presentation</dc:title>
  <dc:creator>jontypearce</dc:creator>
  <cp:lastModifiedBy>Jonty Pearce</cp:lastModifiedBy>
  <cp:revision>12</cp:revision>
  <dcterms:created xsi:type="dcterms:W3CDTF">2011-07-11T11:56:50Z</dcterms:created>
  <dcterms:modified xsi:type="dcterms:W3CDTF">2015-02-22T11:18:34Z</dcterms:modified>
</cp:coreProperties>
</file>