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65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6" d="100"/>
          <a:sy n="96" d="100"/>
        </p:scale>
        <p:origin x="-330" y="-1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E783242-12F8-4885-81D4-28EF7B6FBFD5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F833DCCB-2FA7-4F7A-B6F8-1484587E386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9556318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DDEABBB-4560-4ACD-ABA1-200680EAE4F4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8405423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F3A9DF7-0E0A-4B21-A27B-22268E174767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4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9854950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013288F-7397-4CB1-B373-AECDCB081A0C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5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6438823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F5B84F2-68D7-4E1D-85F0-8C32C8EAB439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6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2015374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1113"/>
            <a:ext cx="9144000" cy="6846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 userDrawn="1"/>
        </p:nvSpPr>
        <p:spPr>
          <a:xfrm>
            <a:off x="287338" y="4392613"/>
            <a:ext cx="8569325" cy="1368425"/>
          </a:xfrm>
          <a:prstGeom prst="rect">
            <a:avLst/>
          </a:prstGeom>
          <a:gradFill>
            <a:gsLst>
              <a:gs pos="0">
                <a:schemeClr val="accent1">
                  <a:alpha val="80000"/>
                </a:schemeClr>
              </a:gs>
              <a:gs pos="64000">
                <a:schemeClr val="accent1"/>
              </a:gs>
              <a:gs pos="100000">
                <a:schemeClr val="accent1">
                  <a:alpha val="60000"/>
                </a:scheme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9072" y="4448674"/>
            <a:ext cx="7772400" cy="722511"/>
          </a:xfrm>
        </p:spPr>
        <p:txBody>
          <a:bodyPr>
            <a:normAutofit/>
          </a:bodyPr>
          <a:lstStyle>
            <a:lvl1pPr algn="ctr">
              <a:defRPr sz="3600" b="1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4912" y="5171185"/>
            <a:ext cx="6400800" cy="478904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C92CA8-07C1-44C3-B214-72B832E2AA58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BFE6336-453A-415A-BAB4-76F36EF798F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824205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7DD151-7FEB-4186-987F-272A75261FBE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705EBC-AD0E-4E58-BEEE-8DCB0FFD703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499662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D38E15-FBDC-4822-9E77-6908D5939886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35AB2C-4937-4E07-BAB2-F5E1997F43F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697307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B38001-8C02-4667-B69F-0B076C49E94E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33D6CE-662B-4CAE-9886-CF679489895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1129433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615E82-18C7-4119-8A12-4FAF4AA8ACFB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62D528-4CCF-4C07-B489-A8D62F72DBF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950970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BC2B8D-58B7-441F-9A1F-F6689155298E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995383-3DDB-4FC6-949E-3C5DC99CB86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821212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29B966-A6C2-4234-8899-98ED5EAA3F78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FB907A-F4D4-4E49-8836-9CC1473CCC2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446315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763D33-171C-4AEA-A648-818C72CD7871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9C5895-0517-4B49-94CF-993E68CEF7D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810593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9A0AF7-4D65-4135-8998-9DDE63BEFBD4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6C1DBD-D6F6-4998-A346-53FA7B65F73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485032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DB56FC-846D-491A-BE54-5493C40F5566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BA48BA-2DF4-4CB5-BC18-C79E98F2C21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45343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5231E2-5FC4-4ED0-A017-654A02DE7E18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027872-FCE8-4EC6-8524-D61001CA68B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360388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7235825" cy="1439863"/>
          </a:xfrm>
          <a:prstGeom prst="rect">
            <a:avLst/>
          </a:prstGeom>
          <a:gradFill>
            <a:gsLst>
              <a:gs pos="0">
                <a:schemeClr val="accent1">
                  <a:alpha val="80000"/>
                </a:schemeClr>
              </a:gs>
              <a:gs pos="0">
                <a:schemeClr val="accent1"/>
              </a:gs>
              <a:gs pos="100000">
                <a:schemeClr val="accent1">
                  <a:alpha val="85000"/>
                </a:scheme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250825" y="274638"/>
            <a:ext cx="6842125" cy="922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250825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B1AAF01-ABF1-485B-B79A-6D6B475B6388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30A0833F-BFFC-4CBC-9B1D-E6B98149B95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pic>
        <p:nvPicPr>
          <p:cNvPr id="1032" name="Picture 10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5825" y="0"/>
            <a:ext cx="1908175" cy="1439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67" r:id="rId1"/>
    <p:sldLayoutId id="2147483757" r:id="rId2"/>
    <p:sldLayoutId id="2147483758" r:id="rId3"/>
    <p:sldLayoutId id="2147483759" r:id="rId4"/>
    <p:sldLayoutId id="2147483760" r:id="rId5"/>
    <p:sldLayoutId id="2147483761" r:id="rId6"/>
    <p:sldLayoutId id="2147483762" r:id="rId7"/>
    <p:sldLayoutId id="2147483763" r:id="rId8"/>
    <p:sldLayoutId id="2147483764" r:id="rId9"/>
    <p:sldLayoutId id="2147483765" r:id="rId10"/>
    <p:sldLayoutId id="2147483766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bg1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png"/><Relationship Id="rId4" Type="http://schemas.openxmlformats.org/officeDocument/2006/relationships/oleObject" Target="../embeddings/Microsoft_Excel_Chart1.xls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ctrTitle"/>
          </p:nvPr>
        </p:nvSpPr>
        <p:spPr>
          <a:xfrm>
            <a:off x="649288" y="4448175"/>
            <a:ext cx="7772400" cy="722313"/>
          </a:xfrm>
        </p:spPr>
        <p:txBody>
          <a:bodyPr/>
          <a:lstStyle/>
          <a:p>
            <a:r>
              <a:rPr lang="en-GB" altLang="en-US" smtClean="0"/>
              <a:t>Tree Branches Template</a:t>
            </a:r>
          </a:p>
        </p:txBody>
      </p:sp>
      <p:sp>
        <p:nvSpPr>
          <p:cNvPr id="4099" name="Subtitle 2"/>
          <p:cNvSpPr>
            <a:spLocks noGrp="1"/>
          </p:cNvSpPr>
          <p:nvPr>
            <p:ph type="subTitle" idx="1"/>
          </p:nvPr>
        </p:nvSpPr>
        <p:spPr>
          <a:xfrm>
            <a:off x="1295400" y="5170488"/>
            <a:ext cx="6400800" cy="479425"/>
          </a:xfrm>
        </p:spPr>
        <p:txBody>
          <a:bodyPr/>
          <a:lstStyle/>
          <a:p>
            <a:r>
              <a:rPr lang="en-GB" altLang="en-US" smtClean="0"/>
              <a:t>Your name and company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Example Bullet Point Slide</a:t>
            </a:r>
            <a:endParaRPr lang="en-US" altLang="en-US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6400" y="1663700"/>
            <a:ext cx="8229600" cy="4368800"/>
          </a:xfrm>
        </p:spPr>
        <p:txBody>
          <a:bodyPr/>
          <a:lstStyle/>
          <a:p>
            <a:pPr eaLnBrk="1" hangingPunct="1"/>
            <a:r>
              <a:rPr lang="en-US" altLang="en-US" smtClean="0"/>
              <a:t>Bullet point</a:t>
            </a:r>
          </a:p>
          <a:p>
            <a:pPr eaLnBrk="1" hangingPunct="1"/>
            <a:r>
              <a:rPr lang="en-US" altLang="en-US" smtClean="0"/>
              <a:t>Bullet point</a:t>
            </a:r>
          </a:p>
          <a:p>
            <a:pPr lvl="1" eaLnBrk="1" hangingPunct="1"/>
            <a:r>
              <a:rPr lang="en-US" altLang="en-US" smtClean="0"/>
              <a:t>Sub Bullet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Sample Chart</a:t>
            </a:r>
            <a:endParaRPr lang="en-GB" altLang="en-US" smtClean="0"/>
          </a:p>
        </p:txBody>
      </p:sp>
      <p:graphicFrame>
        <p:nvGraphicFramePr>
          <p:cNvPr id="7171" name="Content Placeholder 3"/>
          <p:cNvGraphicFramePr>
            <a:graphicFrameLocks noGrp="1"/>
          </p:cNvGraphicFramePr>
          <p:nvPr>
            <p:ph idx="1"/>
          </p:nvPr>
        </p:nvGraphicFramePr>
        <p:xfrm>
          <a:off x="901700" y="1790700"/>
          <a:ext cx="7340600" cy="3944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2" r:id="rId4" imgW="7340220" imgH="3944454" progId="Excel.Chart.8">
                  <p:embed/>
                </p:oleObj>
              </mc:Choice>
              <mc:Fallback>
                <p:oleObj r:id="rId4" imgW="7340220" imgH="3944454" progId="Excel.Chart.8">
                  <p:embed/>
                  <p:pic>
                    <p:nvPicPr>
                      <p:cNvPr id="0" name="Content Placeholder 3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1700" y="1790700"/>
                        <a:ext cx="7340600" cy="3944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Colour scheme</a:t>
            </a:r>
            <a:endParaRPr lang="en-US" altLang="en-US" smtClean="0"/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3571875" y="2863850"/>
            <a:ext cx="827088" cy="611188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4648200" y="2863850"/>
            <a:ext cx="827088" cy="611188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2519363" y="4478338"/>
            <a:ext cx="827087" cy="6111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3587750" y="4478338"/>
            <a:ext cx="827088" cy="611187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4656138" y="4478338"/>
            <a:ext cx="827087" cy="611187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5726113" y="4478338"/>
            <a:ext cx="827087" cy="611187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1" name="Rectangle 9"/>
          <p:cNvSpPr>
            <a:spLocks noChangeArrowheads="1"/>
          </p:cNvSpPr>
          <p:nvPr/>
        </p:nvSpPr>
        <p:spPr bwMode="auto">
          <a:xfrm>
            <a:off x="5708650" y="2863850"/>
            <a:ext cx="827088" cy="611188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2" name="Rectangle 10"/>
          <p:cNvSpPr>
            <a:spLocks noChangeArrowheads="1"/>
          </p:cNvSpPr>
          <p:nvPr/>
        </p:nvSpPr>
        <p:spPr bwMode="auto">
          <a:xfrm>
            <a:off x="2503488" y="2863850"/>
            <a:ext cx="827087" cy="6111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3" name="Text Box 11"/>
          <p:cNvSpPr txBox="1">
            <a:spLocks noChangeArrowheads="1"/>
          </p:cNvSpPr>
          <p:nvPr/>
        </p:nvSpPr>
        <p:spPr bwMode="auto">
          <a:xfrm>
            <a:off x="2284413" y="2224088"/>
            <a:ext cx="12668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Background</a:t>
            </a:r>
            <a:endParaRPr lang="en-US" altLang="en-US" sz="1600"/>
          </a:p>
        </p:txBody>
      </p:sp>
      <p:sp>
        <p:nvSpPr>
          <p:cNvPr id="8204" name="Text Box 12"/>
          <p:cNvSpPr txBox="1">
            <a:spLocks noChangeArrowheads="1"/>
          </p:cNvSpPr>
          <p:nvPr/>
        </p:nvSpPr>
        <p:spPr bwMode="auto">
          <a:xfrm>
            <a:off x="3602038" y="2101850"/>
            <a:ext cx="77152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Text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Lines</a:t>
            </a:r>
            <a:endParaRPr lang="en-US" altLang="en-US" sz="1600"/>
          </a:p>
        </p:txBody>
      </p:sp>
      <p:sp>
        <p:nvSpPr>
          <p:cNvPr id="8205" name="Text Box 13"/>
          <p:cNvSpPr txBox="1">
            <a:spLocks noChangeArrowheads="1"/>
          </p:cNvSpPr>
          <p:nvPr/>
        </p:nvSpPr>
        <p:spPr bwMode="auto">
          <a:xfrm>
            <a:off x="4552950" y="2224088"/>
            <a:ext cx="10175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Shadows</a:t>
            </a:r>
            <a:endParaRPr lang="en-US" altLang="en-US" sz="1600"/>
          </a:p>
        </p:txBody>
      </p:sp>
      <p:sp>
        <p:nvSpPr>
          <p:cNvPr id="8206" name="Text Box 14"/>
          <p:cNvSpPr txBox="1">
            <a:spLocks noChangeArrowheads="1"/>
          </p:cNvSpPr>
          <p:nvPr/>
        </p:nvSpPr>
        <p:spPr bwMode="auto">
          <a:xfrm>
            <a:off x="5832475" y="2101850"/>
            <a:ext cx="579438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Title</a:t>
            </a:r>
            <a:br>
              <a:rPr lang="en-GB" altLang="en-US" sz="1600"/>
            </a:br>
            <a:r>
              <a:rPr lang="en-GB" altLang="en-US" sz="1600"/>
              <a:t>Text</a:t>
            </a:r>
            <a:endParaRPr lang="en-US" altLang="en-US" sz="1600"/>
          </a:p>
        </p:txBody>
      </p:sp>
      <p:sp>
        <p:nvSpPr>
          <p:cNvPr id="8207" name="Text Box 15"/>
          <p:cNvSpPr txBox="1">
            <a:spLocks noChangeArrowheads="1"/>
          </p:cNvSpPr>
          <p:nvPr/>
        </p:nvSpPr>
        <p:spPr bwMode="auto">
          <a:xfrm>
            <a:off x="2662238" y="3838575"/>
            <a:ext cx="5429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Fills</a:t>
            </a:r>
            <a:endParaRPr lang="en-US" altLang="en-US" sz="1600"/>
          </a:p>
        </p:txBody>
      </p:sp>
      <p:sp>
        <p:nvSpPr>
          <p:cNvPr id="8208" name="Text Box 16"/>
          <p:cNvSpPr txBox="1">
            <a:spLocks noChangeArrowheads="1"/>
          </p:cNvSpPr>
          <p:nvPr/>
        </p:nvSpPr>
        <p:spPr bwMode="auto">
          <a:xfrm>
            <a:off x="3608388" y="3838575"/>
            <a:ext cx="804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Accent</a:t>
            </a:r>
            <a:endParaRPr lang="en-US" altLang="en-US" sz="1600"/>
          </a:p>
        </p:txBody>
      </p:sp>
      <p:sp>
        <p:nvSpPr>
          <p:cNvPr id="8209" name="Text Box 17"/>
          <p:cNvSpPr txBox="1">
            <a:spLocks noChangeArrowheads="1"/>
          </p:cNvSpPr>
          <p:nvPr/>
        </p:nvSpPr>
        <p:spPr bwMode="auto">
          <a:xfrm>
            <a:off x="4543425" y="3716338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Accent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Hyperlink</a:t>
            </a:r>
            <a:endParaRPr lang="en-US" altLang="en-US" sz="1600"/>
          </a:p>
        </p:txBody>
      </p:sp>
      <p:sp>
        <p:nvSpPr>
          <p:cNvPr id="8210" name="Text Box 18"/>
          <p:cNvSpPr txBox="1">
            <a:spLocks noChangeArrowheads="1"/>
          </p:cNvSpPr>
          <p:nvPr/>
        </p:nvSpPr>
        <p:spPr bwMode="auto">
          <a:xfrm>
            <a:off x="5624513" y="3714750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Followed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Hyperlink</a:t>
            </a:r>
            <a:endParaRPr lang="en-US" altLang="en-US" sz="16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Picture slide</a:t>
            </a:r>
            <a:endParaRPr lang="en-US" altLang="en-US" smtClean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4027488" cy="4525963"/>
          </a:xfrm>
        </p:spPr>
        <p:txBody>
          <a:bodyPr/>
          <a:lstStyle/>
          <a:p>
            <a:pPr eaLnBrk="1" hangingPunct="1"/>
            <a:r>
              <a:rPr lang="en-GB" altLang="en-US" smtClean="0"/>
              <a:t>Bullet 1</a:t>
            </a:r>
          </a:p>
          <a:p>
            <a:pPr eaLnBrk="1" hangingPunct="1"/>
            <a:r>
              <a:rPr lang="en-GB" altLang="en-US" smtClean="0"/>
              <a:t>Bullet 2</a:t>
            </a:r>
            <a:endParaRPr lang="en-US" altLang="en-US" smtClean="0"/>
          </a:p>
        </p:txBody>
      </p:sp>
      <p:pic>
        <p:nvPicPr>
          <p:cNvPr id="10244" name="Picture 4" descr="IMG_927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6213" y="2205038"/>
            <a:ext cx="3097212" cy="3852862"/>
          </a:xfrm>
          <a:prstGeom prst="rect">
            <a:avLst/>
          </a:prstGeom>
          <a:solidFill>
            <a:schemeClr val="tx1"/>
          </a:solidFill>
          <a:ln w="57150">
            <a:solidFill>
              <a:schemeClr val="accent1"/>
            </a:solidFill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1150938" y="1711325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/>
              <a:t>You are free to use these templates for your personal and business presentations.</a:t>
            </a:r>
          </a:p>
        </p:txBody>
      </p:sp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1150938" y="3140075"/>
            <a:ext cx="3409950" cy="225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/>
              <a:t>Do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/>
              <a:t>Use these templates for your presentations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/>
              <a:t>Display your presentation on a web site provided that it is not for the purpose of downloading the template.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/>
              <a:t>If you like these templates, we would always appreciate a link back to our website.  Many thanks.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/>
          </a:p>
        </p:txBody>
      </p:sp>
      <p:sp>
        <p:nvSpPr>
          <p:cNvPr id="12294" name="Text Box 6"/>
          <p:cNvSpPr txBox="1">
            <a:spLocks noChangeArrowheads="1"/>
          </p:cNvSpPr>
          <p:nvPr/>
        </p:nvSpPr>
        <p:spPr bwMode="auto">
          <a:xfrm>
            <a:off x="4495800" y="3140075"/>
            <a:ext cx="3640138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/>
              <a:t>Don’t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Resell or distribute these templates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Pass off any of our created content as your own work</a:t>
            </a:r>
            <a:endParaRPr lang="en-US" altLang="en-US" sz="1400"/>
          </a:p>
        </p:txBody>
      </p:sp>
      <p:sp>
        <p:nvSpPr>
          <p:cNvPr id="12295" name="Text Box 7"/>
          <p:cNvSpPr txBox="1">
            <a:spLocks noChangeArrowheads="1"/>
          </p:cNvSpPr>
          <p:nvPr/>
        </p:nvSpPr>
        <p:spPr bwMode="auto">
          <a:xfrm>
            <a:off x="1042988" y="5422900"/>
            <a:ext cx="7164387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2000" b="1"/>
              <a:t>You can find many more free PowerPoint templates on the Presentation Magazine website </a:t>
            </a:r>
            <a:r>
              <a:rPr lang="en-GB" altLang="en-US" sz="2000" b="1">
                <a:solidFill>
                  <a:srgbClr val="6097E1"/>
                </a:solidFill>
                <a:hlinkClick r:id="rId3"/>
              </a:rPr>
              <a:t>www.presentationmagazine.com</a:t>
            </a:r>
            <a:r>
              <a:rPr lang="en-GB" altLang="en-US" sz="2000" b="1"/>
              <a:t>  </a:t>
            </a:r>
            <a:endParaRPr lang="en-US" altLang="en-US" sz="2000" b="1"/>
          </a:p>
        </p:txBody>
      </p:sp>
      <p:sp>
        <p:nvSpPr>
          <p:cNvPr id="12296" name="Text Box 8"/>
          <p:cNvSpPr txBox="1">
            <a:spLocks noChangeArrowheads="1"/>
          </p:cNvSpPr>
          <p:nvPr/>
        </p:nvSpPr>
        <p:spPr bwMode="auto">
          <a:xfrm>
            <a:off x="1150938" y="2608263"/>
            <a:ext cx="692626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/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202">
      <a:dk1>
        <a:sysClr val="windowText" lastClr="000000"/>
      </a:dk1>
      <a:lt1>
        <a:srgbClr val="FFFFFF"/>
      </a:lt1>
      <a:dk2>
        <a:srgbClr val="000000"/>
      </a:dk2>
      <a:lt2>
        <a:srgbClr val="FFFFFF"/>
      </a:lt2>
      <a:accent1>
        <a:srgbClr val="5982B0"/>
      </a:accent1>
      <a:accent2>
        <a:srgbClr val="6BA7F8"/>
      </a:accent2>
      <a:accent3>
        <a:srgbClr val="C3DBFC"/>
      </a:accent3>
      <a:accent4>
        <a:srgbClr val="0A2793"/>
      </a:accent4>
      <a:accent5>
        <a:srgbClr val="C0E8FD"/>
      </a:accent5>
      <a:accent6>
        <a:srgbClr val="6097E1"/>
      </a:accent6>
      <a:hlink>
        <a:srgbClr val="0B6DEF"/>
      </a:hlink>
      <a:folHlink>
        <a:srgbClr val="237DF5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</TotalTime>
  <Words>200</Words>
  <Application>Microsoft Office PowerPoint</Application>
  <PresentationFormat>On-screen Show (4:3)</PresentationFormat>
  <Paragraphs>38</Paragraphs>
  <Slides>6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Calibri</vt:lpstr>
      <vt:lpstr>Arial</vt:lpstr>
      <vt:lpstr>Wingdings</vt:lpstr>
      <vt:lpstr>Office Theme</vt:lpstr>
      <vt:lpstr>Microsoft Excel Chart</vt:lpstr>
      <vt:lpstr>Tree Branches Template</vt:lpstr>
      <vt:lpstr>Example Bullet Point Slide</vt:lpstr>
      <vt:lpstr>Sample Chart</vt:lpstr>
      <vt:lpstr>Colour scheme</vt:lpstr>
      <vt:lpstr>Picture slide</vt:lpstr>
      <vt:lpstr>Use of templates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tree branches PowerPoint Presentation</dc:title>
  <dc:creator>jontypearce</dc:creator>
  <cp:lastModifiedBy>Jonty Pearce</cp:lastModifiedBy>
  <cp:revision>11</cp:revision>
  <dcterms:created xsi:type="dcterms:W3CDTF">2011-07-11T11:56:50Z</dcterms:created>
  <dcterms:modified xsi:type="dcterms:W3CDTF">2015-02-22T11:18:33Z</dcterms:modified>
</cp:coreProperties>
</file>