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178B5A-76A6-4192-88A7-313F3F28362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68EC253-8D90-4285-9616-ED516D384F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20060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B144FC-8BD3-4EE8-B638-D337324C852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0488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6E53F1-1EC7-4023-A5A4-1E382E9D56F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0612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73C397-06DF-48CC-979B-6FB95A6C757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90673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526741-571E-4C72-80AA-50FE1BE0EEE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507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23850" y="9525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65518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39" y="788029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00653-77E7-40E5-B884-D125BBA2629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237EE7-0F70-4DC6-8380-7BC581B9B4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057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A366-A82B-4668-87CA-7683EEC41F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551C-6BAA-4149-AC9C-C6253F353D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5767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17B56-612F-463D-AEB9-43FD3EA08D3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0B073-B48E-4995-8ADF-030643F908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083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246B-051A-4977-9A04-EC6EFF49692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B2C0A-0480-4413-BDB1-F250844296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5429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79B44-3BD6-4069-9ECD-BB2607E4A49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54252-C5FB-4F9E-88F5-1579583CC1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879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801FF-96B1-42FE-A4B3-ACCDFDB0B6B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988A4-1500-4A36-A89D-ACD3BF6306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063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C5E32-3F60-40C3-AA8B-451A7578E1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23749-C15B-4040-A82A-5A77AF63A4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5616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97823-3CD0-4C5A-8183-0C4E30641FC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7530B-7C7E-4F50-ABAC-70467E09E4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5366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919AA-8705-420D-ACE4-3941ACB7D2F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E982C-D17D-46DD-B3CE-AA9F7CFCE6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875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E71D2-BB56-4C54-A0BA-855A4E267D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BF842-EDF7-4844-B862-0FE5DF258E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757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A8FC5-309F-4FC1-A5A2-8EE0D741C71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3E124-4AED-43E3-9F35-1FD85108ED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720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3E11E1-4C15-4FFA-9550-B7CBB54F9CA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F7076DC-5339-41DE-9D27-4D28629A02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65088"/>
            <a:ext cx="7772400" cy="722312"/>
          </a:xfrm>
        </p:spPr>
        <p:txBody>
          <a:bodyPr/>
          <a:lstStyle/>
          <a:p>
            <a:r>
              <a:rPr lang="en-GB" altLang="en-US" smtClean="0"/>
              <a:t>Steam Train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31913" y="787400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9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D1D9F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Steam Train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2015-02-22T11:18:32Z</dcterms:modified>
</cp:coreProperties>
</file>