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758EE18-90AB-4AB9-A08B-BCDB1A1CD7B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808D363-6BE4-4044-98BA-E114B4A60C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9326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27ED0D-AAA4-4A35-B8BB-FBF8C135CB8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60201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3416C5-7B03-4E64-865E-EB5BCF4A3D3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51938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3C48A23-B9F1-4736-94E9-6F00310A252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38050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390678-2146-4026-96F1-13E71A2B0AF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14465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565150" y="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64000">
                <a:schemeClr val="accent1">
                  <a:alpha val="9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6674" y="55781"/>
            <a:ext cx="7772400" cy="722511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2514" y="778292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6429F-C9D8-4FA0-B20B-A43CF8BAC8D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BA93FA-A71D-4739-9ADB-42E84EE34B8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0796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F0F81-1E67-4252-9603-66A57C2F434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8674C-D6B5-4933-8E8F-74F39D38C6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911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B0E0F-BE8B-4A2E-80CF-EFE17C8C640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4B7FF-8430-4696-99FE-EC6F58645F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1111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45501-859E-43AE-93D5-780235D73FD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95F2D-B6A7-432D-B76C-842B92B8C26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3973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15C3C-CF3A-44A4-A22A-92E76761113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6E297-55C1-43F0-9238-10B7BB9FCB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4961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A9757-D4A5-4995-A423-3B28DBA668B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3D0C0-4FC5-435C-9E4B-08C050741F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3892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DD27F-A5A9-4879-87D2-4B050967E81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01FA8-5C53-4516-A6FF-3E331C6859D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9800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FDB1D-C3E8-4C63-9763-621BBC085F3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48E29-E782-4C2E-A18B-099291062A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9532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4B648-2F7D-4065-A051-9644BEE805B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5113D-B09E-485D-9B52-4BAD12D39F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4059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666D3-072E-4556-B10A-AC873676424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1F35-7501-43EF-B5A8-704AE0D4FE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3178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61899-7303-4287-8562-7900C0DAB5B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14AA5-B2E9-4A02-A27E-7FA3FEEC1F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010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A26ED7-4950-4F4B-B542-379A45F9932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FAA2E60-A2C2-41A8-8E02-E3A99A9E1E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7713" y="0"/>
            <a:ext cx="2046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927100" y="55563"/>
            <a:ext cx="7772400" cy="722312"/>
          </a:xfrm>
        </p:spPr>
        <p:txBody>
          <a:bodyPr/>
          <a:lstStyle/>
          <a:p>
            <a:r>
              <a:rPr lang="en-GB" altLang="en-US" smtClean="0"/>
              <a:t>Owl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573213" y="77787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 and company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96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DED7C7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199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Owl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owl PowerPoint Presentation</dc:title>
  <dc:creator>jontypearce</dc:creator>
  <cp:lastModifiedBy>Jonty Pearce</cp:lastModifiedBy>
  <cp:revision>11</cp:revision>
  <dcterms:created xsi:type="dcterms:W3CDTF">2011-07-11T11:56:50Z</dcterms:created>
  <dcterms:modified xsi:type="dcterms:W3CDTF">2015-02-22T11:18:31Z</dcterms:modified>
</cp:coreProperties>
</file>