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58EE18-90AB-4AB9-A08B-BCDB1A1CD7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08D363-6BE4-4044-98BA-E114B4A60C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932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7ED0D-AAA4-4A35-B8BB-FBF8C135CB8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020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3416C5-7B03-4E64-865E-EB5BCF4A3D3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1938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C48A23-B9F1-4736-94E9-6F00310A252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8050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390678-2146-4026-96F1-13E71A2B0AF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446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6515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>
                  <a:alpha val="9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674" y="55781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2514" y="77829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6429F-C9D8-4FA0-B20B-A43CF8BAC8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BA93FA-A71D-4739-9ADB-42E84EE34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079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0F81-1E67-4252-9603-66A57C2F43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8674C-D6B5-4933-8E8F-74F39D38C6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911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B0E0F-BE8B-4A2E-80CF-EFE17C8C64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7FF-8430-4696-99FE-EC6F58645F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1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45501-859E-43AE-93D5-780235D73F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5F2D-B6A7-432D-B76C-842B92B8C2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97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15C3C-CF3A-44A4-A22A-92E7676111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E297-55C1-43F0-9238-10B7BB9FCB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96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9757-D4A5-4995-A423-3B28DBA668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3D0C0-4FC5-435C-9E4B-08C050741F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38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D27F-A5A9-4879-87D2-4B050967E8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01FA8-5C53-4516-A6FF-3E331C6859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980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DB1D-C3E8-4C63-9763-621BBC085F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8E29-E782-4C2E-A18B-099291062A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53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4B648-2F7D-4065-A051-9644BEE805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5113D-B09E-485D-9B52-4BAD12D39F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05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66D3-072E-4556-B10A-AC87367642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1F35-7501-43EF-B5A8-704AE0D4FE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317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61899-7303-4287-8562-7900C0DAB5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14AA5-B2E9-4A02-A27E-7FA3FEEC1F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10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A26ED7-4950-4F4B-B542-379A45F993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AA2E60-A2C2-41A8-8E02-E3A99A9E1E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13" y="0"/>
            <a:ext cx="2046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2710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Owl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7321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ED7C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Owl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owl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2015-02-22T11:18:31Z</dcterms:modified>
</cp:coreProperties>
</file>