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6DFF86B-203B-49B2-91EB-3CC0219936E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DACD439-8C40-4340-A5C0-8EE5257C63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0232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5781F7F-5D64-4867-940A-D911B8BD46D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86926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1890DA-352B-4A6D-AD96-A07C12D63AC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57686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BC0E8F-6FC5-4D58-BCA1-29B2A509631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08331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3C524E-C94E-4C58-84F1-1067417FEC2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095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33375" y="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535" y="5578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1375" y="77829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C1CA1-810F-4C37-A793-257E17735E9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6DF016-B46A-42B6-8FAD-E4A08CCDF3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810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4E69A-ABA4-4FB6-9EA8-8B6A25BEB03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01C3A-57D6-4ACC-8D7D-8CA978D65B3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9231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C4B97-84F1-419A-835F-6C40B3931FE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F9AF1-E186-4FBF-B5D2-9A939C9A371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9330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E9A0F-EF5D-4A92-ABFF-C968F7F1335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A7025-3683-45EC-86F8-D4F136FD19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1385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621D1-C0B0-4B3C-9A17-0C53A403483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4F3E1-1024-4F01-A690-238567A880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6008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DB130-6C6E-4DB3-8AF1-BCCD45A14A0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3B9F0-691B-4429-A73C-4CDD259B69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4731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B7E7A-B8C7-497B-BE7C-698F7C42286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C77B9-E4DC-496E-980A-0013BA289F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3733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EE49B-1B16-44AF-BDBE-0B22EA1DBBB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7EDB3-4FFC-4802-B979-305704E0797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65620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689A9-BADB-41BA-B76E-74D3AA731D2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8BE21-AD18-4E5F-B50F-CBD1E1266B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754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00B37-BB9F-489C-B9BF-3DCE6436DF2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8059B-7D41-4DB8-BAA7-15ED2AD1EB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0962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F76D2-E944-49B5-ACA4-BA016BDDF51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BC909-B8EF-4A76-B27E-CF72BDFFD0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7354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AA3015-86C3-4965-B8D7-CDF0DFC917E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AC1CA9E-343C-49B1-A8DD-77C26B3532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538" y="0"/>
            <a:ext cx="192246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95325" y="55563"/>
            <a:ext cx="7772400" cy="722312"/>
          </a:xfrm>
        </p:spPr>
        <p:txBody>
          <a:bodyPr/>
          <a:lstStyle/>
          <a:p>
            <a:r>
              <a:rPr lang="en-GB" altLang="en-US" smtClean="0"/>
              <a:t>Grasshopper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41438" y="77787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 and company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99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8BB76E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199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Grasshopper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grasshopper PowerPoint Presentation</dc:title>
  <dc:creator>jontypearce</dc:creator>
  <cp:lastModifiedBy>Jonty Pearce</cp:lastModifiedBy>
  <cp:revision>12</cp:revision>
  <dcterms:created xsi:type="dcterms:W3CDTF">2011-07-11T11:56:50Z</dcterms:created>
  <dcterms:modified xsi:type="dcterms:W3CDTF">2015-02-22T11:18:30Z</dcterms:modified>
</cp:coreProperties>
</file>