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DFF86B-203B-49B2-91EB-3CC0219936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DACD439-8C40-4340-A5C0-8EE5257C63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0232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781F7F-5D64-4867-940A-D911B8BD46D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6926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1890DA-352B-4A6D-AD96-A07C12D63AC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7686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BC0E8F-6FC5-4D58-BCA1-29B2A509631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8331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3C524E-C94E-4C58-84F1-1067417FEC2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095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33375" y="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535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1375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C1CA1-810F-4C37-A793-257E17735E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6DF016-B46A-42B6-8FAD-E4A08CCDF3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81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4E69A-ABA4-4FB6-9EA8-8B6A25BEB0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01C3A-57D6-4ACC-8D7D-8CA978D65B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923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C4B97-84F1-419A-835F-6C40B3931FE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F9AF1-E186-4FBF-B5D2-9A939C9A37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933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9A0F-EF5D-4A92-ABFF-C968F7F133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A7025-3683-45EC-86F8-D4F136FD19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138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621D1-C0B0-4B3C-9A17-0C53A40348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4F3E1-1024-4F01-A690-238567A880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600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DB130-6C6E-4DB3-8AF1-BCCD45A14A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3B9F0-691B-4429-A73C-4CDD259B69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473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B7E7A-B8C7-497B-BE7C-698F7C4228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77B9-E4DC-496E-980A-0013BA289F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373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EE49B-1B16-44AF-BDBE-0B22EA1DBB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7EDB3-4FFC-4802-B979-305704E079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562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689A9-BADB-41BA-B76E-74D3AA731D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8BE21-AD18-4E5F-B50F-CBD1E1266B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754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00B37-BB9F-489C-B9BF-3DCE6436DF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8059B-7D41-4DB8-BAA7-15ED2AD1EB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0962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F76D2-E944-49B5-ACA4-BA016BDDF51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BC909-B8EF-4A76-B27E-CF72BDFFD0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735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AA3015-86C3-4965-B8D7-CDF0DFC917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AC1CA9E-343C-49B1-A8DD-77C26B3532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538" y="0"/>
            <a:ext cx="19224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95325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Grasshopper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41438" y="7778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9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BB76E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Grasshopper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grasshopper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2015-02-22T11:18:30Z</dcterms:modified>
</cp:coreProperties>
</file>