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A3BB1-613A-45AE-9253-5E69493E6C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A37F9D-7AF2-443D-88FE-8B1FBE3879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3818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9705D3-05D7-446B-9701-BBB81772303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090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E08623-9D5C-4D9A-AB44-ADF88CC2C6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959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2AA297-A941-4977-BF66-A2BB23FCF5C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555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C5CF07-732E-40F0-B624-33778621E26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255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5873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777" y="11420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617" y="83671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DFC0-EE7B-4486-92F8-1FCE10BD92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C3BB07-72A0-467E-B9F4-DA620F3AB4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280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D448-D040-4FA3-AE18-9AA4B1687D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E6EE-7FF2-4A0A-B68B-B1493DF3B1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2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9F0E-42F9-4E03-9D6B-1C95D74F8C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4E60-AAC8-4E9C-A605-62DDBFC2FB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11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775A-21AC-4889-9B58-F8FE03BAAC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BCBA-4F33-4FB6-960C-1A166AD861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523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6F6BA-FF9D-4681-B596-80897D7EA3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3A15-AEDE-4016-A700-F3995D228B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94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731D-0322-44DD-B32E-389D6C831C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B414A-6516-420E-B917-A7EF53C6B3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08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CFD-267E-4C89-B5EB-A69F58BBAF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9690-4357-4B15-BDD1-4A8A3DF393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24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39CA-3878-4F3B-A23C-A0D9ACCA57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B49C-B8AC-466C-942B-C4D2396D7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3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A1F7-E505-4A67-BF50-85FE28FC94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FF35-0D19-4589-B63D-B518544385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192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AC53-F758-4961-83D3-B0AD313AA5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A6EF-C613-48F5-89EE-E9F65BB56A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96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7EC4-6265-4492-8C1D-93DE46D493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BD97-786B-4FB0-96D7-C30C33A9F5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12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30776-F94B-4D92-90EF-E852EDEA33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B876A8-B564-4139-B1DD-3CBD2EF58A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0"/>
            <a:ext cx="19732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4300"/>
            <a:ext cx="7772400" cy="722313"/>
          </a:xfrm>
        </p:spPr>
        <p:txBody>
          <a:bodyPr/>
          <a:lstStyle/>
          <a:p>
            <a:r>
              <a:rPr lang="en-GB" altLang="en-US" smtClean="0"/>
              <a:t>French Chateau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8366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182C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French Chateau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Chateau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2015-02-22T11:18:29Z</dcterms:modified>
</cp:coreProperties>
</file>