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5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1C6F3BF-AEC2-494D-A648-19020B78B61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6561CE5-ADD9-48E7-ACE2-06953510BD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4627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1F94486-F6B8-4354-A99C-BC44B6BEA2A4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5966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91D514-0168-411B-87A6-154B99E0EF4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42612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9D1698F-B60F-403C-91F6-3C96A242F46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497880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C6FE458-702A-4CE7-BC0C-353FCD6E277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92989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-9525" y="5489575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2202" y="5545356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8042" y="6267867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D948E-B7D0-4195-8D2E-0B0766B4D4A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0950EAF-B077-4B4F-A0DF-B5F3E51847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1518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E1DB8-393A-4799-B661-6AB67C929A3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FAC29-67BA-4811-A265-BA1AAB0BE5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7833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E7965-F6A8-4113-A935-9E44DB023B0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AE346-883A-48DA-AAF3-AAE0233C14D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4560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35E40-981A-4665-9721-83EDC2B505D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F1DAB-6EAE-4627-AF78-567121A157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8403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D14A4-5B9E-42FD-A9A2-379A2DD2BF8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825FA-9EE9-40B9-9CAB-CF8AEA2F71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062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D1E6B-B13A-4DB7-96E3-2150CA562A3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ACD1B-D883-4DC1-89BA-80B4ACB4D4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1293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2BB6C-9D20-4A45-A019-A1C0EF4F035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2421F-43E4-43F0-B1C5-4426940E23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4551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14009-103B-4413-AA34-DE8411D3D56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74A0D-C76F-4D28-A475-530FC665D8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0909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91BC-F699-4686-92C9-30C5C727C25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76E59-3830-4807-8620-3B02685BF44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361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844E9-7B07-4A12-9B75-7C52B1FCEAD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16261-1FDA-47FA-B5AE-170C4760A7C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228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24A3C-5F25-4E77-AEB8-512ACE0A08D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DA0AA-766A-4761-B5D7-67C41C9EF1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2605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F92B6F3-5A2F-4785-B40E-6E674717D97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02CE9A4-07FF-4DE7-BE86-DCFEF98B0E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838" y="0"/>
            <a:ext cx="2189162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352425" y="5545138"/>
            <a:ext cx="7772400" cy="722312"/>
          </a:xfrm>
        </p:spPr>
        <p:txBody>
          <a:bodyPr/>
          <a:lstStyle/>
          <a:p>
            <a:r>
              <a:rPr lang="en-GB" altLang="en-US" smtClean="0"/>
              <a:t>Cow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998538" y="6267450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 and company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94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E7DBC5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199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Cow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Cow PowerPoint Presentation</dc:title>
  <dc:creator>jontypearce</dc:creator>
  <cp:lastModifiedBy>Jonty Pearce</cp:lastModifiedBy>
  <cp:revision>11</cp:revision>
  <dcterms:created xsi:type="dcterms:W3CDTF">2011-07-11T11:56:50Z</dcterms:created>
  <dcterms:modified xsi:type="dcterms:W3CDTF">2015-02-22T11:18:28Z</dcterms:modified>
</cp:coreProperties>
</file>