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BBB55B1-E1C5-4E87-9394-C374D0CEDF7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06D7A45-FA50-491C-A9C8-BFD3EE3F64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581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F0A9E6-8D18-4A36-95E0-7F0A06A3227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0716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FF3456-0612-495A-A021-26EA94EDFD6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8912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BFB64E-A6DA-431D-8C57-F9DDA948123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58776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10E12F-17F2-4F66-B10E-467D4402D41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32784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41313" y="508476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6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3040" y="5140966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8880" y="5863477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CA7A9-EDE4-43EF-99CF-7BB6D9AD557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01CEA2-B5FF-4E5E-8EF8-149E9F3771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7006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DFB11-3F25-4BB4-8507-F91BD54436B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34795-5926-4705-AB20-917C21F89A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49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88C1C-A9B6-4B60-ABBD-E73A1F4330F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DB92F-939D-4690-90C4-C36C053DAD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82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ED323-C1A3-484B-8AF2-7E1F3AC292A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DF8BA-E0B4-4CE7-84D9-1CFB2932AE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8365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CEE68-36FB-4B42-B4E9-AF5B68ADECD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4987C-EEDB-4EFC-BB7C-3C61AE109F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859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9DBED-3FEA-4D31-86D5-BB420E101B4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B9E81-66AE-4709-92A6-F84983DF03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9319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3A1A3-73C4-4D87-AD1A-18C04441C14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148A5-8D87-45A0-9695-EA3C24398F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714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49A93-4707-4D12-91FB-FE2219B5FDB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875A6-5356-4B5F-BAD6-B22BA355C4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2865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5BEAC-F95C-4E4E-ACD2-E44034AD100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EA297-A4DE-435B-8B1C-1398D49D2F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1000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6CF9C-871C-4A4C-9851-8081BA49CAF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91A05-0D07-42CD-B448-4435829D10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268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405AC-9AAC-4A06-AF16-FFC75260421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22A85-9C85-4A1A-987C-39B95E7B0E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880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150744-5042-4C74-BDD7-8B6C3C37B07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58C2EE-E835-453A-B8FF-B9D0CA9CA7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03263" y="5140325"/>
            <a:ext cx="7772400" cy="723900"/>
          </a:xfrm>
        </p:spPr>
        <p:txBody>
          <a:bodyPr/>
          <a:lstStyle/>
          <a:p>
            <a:r>
              <a:rPr lang="en-GB" altLang="en-US" smtClean="0"/>
              <a:t>Circuit City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49375" y="5864225"/>
            <a:ext cx="6400800" cy="477838"/>
          </a:xfrm>
        </p:spPr>
        <p:txBody>
          <a:bodyPr/>
          <a:lstStyle/>
          <a:p>
            <a:r>
              <a:rPr lang="en-GB" altLang="en-US" smtClean="0"/>
              <a:t>Your name and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03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82DF98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Circuit City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 city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2015-02-22T11:18:28Z</dcterms:modified>
</cp:coreProperties>
</file>