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CF4BEC-1E22-4244-AA5E-843488A12B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1CF35D-F0A3-4441-A547-F650B97102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233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79874B-9ACE-4B29-97C1-EE611FA5311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506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7B87B3-49AB-4357-92A4-3FE0A983228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2660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16CB0D-F591-4B37-8513-E9B779E5CA7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292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B40220-F213-479A-A6DF-1108F69E19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240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50825" y="47974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902" y="485293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742" y="557544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76A80-6CF5-4DAD-9AA3-3EC283DFB1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B257B6-7000-433C-A9DB-8ECC0493F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85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94AE5-1DE4-4442-A082-E477C4A5BC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2740A-965C-4577-A37A-51118991A0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02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46832-CF03-4BE8-BE9A-0C6C35C284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9038-9B9A-4E41-849F-8FD0FC7D8D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604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2CA1-ACD9-4834-916C-67B1BAF77A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B86AC-12E5-4EC7-AD86-EFE49EB7F1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39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982C6-535A-480B-91C7-38AE16B121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1C00-8038-46EE-BD6A-DCE7B5900B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775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7FFED-9790-41D4-82C8-AA4DDC81EF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88C38-C0CF-48E1-9657-A07D9A0EB4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318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4DD79-F0C8-425C-A902-596CCF2571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5A846-F102-4D0A-BEFD-B9663FF83C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59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93282-29C5-49A7-8132-08502A656D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000FC-4BE1-4F6F-80BC-B8B8FDA09C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73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FBB85-1840-4983-BEDF-3C07887636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DB7F5-7569-42B0-93D4-8F664CFAFF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48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EAD5-D716-4572-9EC5-231E6A3DEE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3C44-FF8F-4825-9D07-A15CB4D23F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3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7CC1-26B8-40B0-8392-5B3089BE60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848F-4384-4F96-B0B8-8EC6A2E329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841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69EA58-0CDC-4953-884E-390C71E020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541219B-467C-41D2-BE68-1C704F49E7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4763"/>
            <a:ext cx="198437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33425" y="4852988"/>
            <a:ext cx="7772400" cy="722312"/>
          </a:xfrm>
        </p:spPr>
        <p:txBody>
          <a:bodyPr/>
          <a:lstStyle/>
          <a:p>
            <a:r>
              <a:rPr lang="en-GB" altLang="en-US" smtClean="0"/>
              <a:t>Red Waves Templates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7950" y="55753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0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E009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Red Waves Templates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waves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2015-02-22T11:18:21Z</dcterms:modified>
</cp:coreProperties>
</file>