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260A60-D6F3-4943-AACA-8FB133A56E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6585BB-5DCC-4EEB-BB00-FF0A8D93D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449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AD5E1B-3134-4B5D-9470-A40E10CFFD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3516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6B67D4-0217-4C6B-B074-47B99AADE02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694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2DD8E6-674B-4BCC-8299-4DFCEBACF2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5060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F8CA63-F94A-431F-97BB-357CF2172E1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022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75" y="0"/>
            <a:ext cx="9223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58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70000"/>
                </a:schemeClr>
              </a:gs>
              <a:gs pos="64000">
                <a:schemeClr val="accent1"/>
              </a:gs>
              <a:gs pos="100000">
                <a:schemeClr val="accent1">
                  <a:alpha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17241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89492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70B3B-F8CE-4F50-8DDE-F10C43E95F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C47828-EF5E-401B-9CED-65040AC8E5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264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065D6-34D1-46BE-B9E7-7A917D2036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47187-0154-4E9E-A6B9-6C9BAE41E8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5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CC42-4578-4C67-A215-80AC10CE39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2C5FD-922A-4296-B291-8636B3FECA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016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D6B62-23EF-4981-A1A0-7D9E262D6D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DE70-349A-4615-AC6F-7BA045601F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296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ABA2E-F945-4CD0-A970-0A6F88F0EF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FCE4-A096-44FE-8DF0-2B0BF2F899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86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EE831-71AB-43CA-8685-E36D81DC38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98A35-8FA3-47DC-A19B-A93876A1AE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68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7295-894A-4EAB-9E2C-60039340D9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93E7B-086D-4EA2-83A3-2FAE2B479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675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00CC6-4339-4356-9B4F-381194CEAF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0A353-7B47-4BFD-A942-BDBAA43D62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628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D4561-4ACB-424F-A5A4-2B04076926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B9948-50DF-429D-B079-2F18524614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1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8E6B-AD37-4D9E-9B4F-7815C64333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E01C-740C-4545-9490-622537E577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63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7D928-4E3D-4A08-8A93-281B7F0AB8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7309-B0F1-400A-BF07-862199325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68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4217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BA9296-5FF6-43E1-BD69-1813AE255E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2406E8-3D61-4777-84CE-D79B0600BC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175" y="0"/>
            <a:ext cx="1901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73038"/>
            <a:ext cx="7772400" cy="722312"/>
          </a:xfrm>
        </p:spPr>
        <p:txBody>
          <a:bodyPr/>
          <a:lstStyle/>
          <a:p>
            <a:r>
              <a:rPr lang="en-GB" altLang="en-US" smtClean="0"/>
              <a:t>Apple Blossom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89535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E81BB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Apple Blossom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apple blossom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2015-02-22T11:18:22Z</dcterms:modified>
</cp:coreProperties>
</file>