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CC598B8-E1F5-46ED-BEA3-AD1F109AD59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D44A72E-78DD-43FC-A3D3-EB4747D1EC3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29524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B44D8B-640C-473E-9876-CCD3F16F0818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93842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1F255CB-8D70-48D4-8C61-A8B76944992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78279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608D7D8-E246-4332-ADF6-9B95D65161B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703897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3B7D692-8AFE-4D57-BDA4-6134C1A6A41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00559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463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-17463"/>
            <a:ext cx="7308850" cy="1430338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950" y="67345"/>
            <a:ext cx="7772400" cy="722511"/>
          </a:xfrm>
        </p:spPr>
        <p:txBody>
          <a:bodyPr>
            <a:normAutofit/>
          </a:bodyPr>
          <a:lstStyle>
            <a:lvl1pPr algn="l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764704"/>
            <a:ext cx="6400800" cy="478904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62CFE-F92F-473B-AAF7-09F3F0849D3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B67E43A-25BF-4437-B5C8-E5C70A7C06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10659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D5C20-722E-4BD2-9227-BA338AEE0C8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8F06C-1A04-4501-A9A8-4BFBD1B995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8403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20DF9-A152-4FE1-90F4-49F2BED2AC9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78511-AAB6-4FD9-866A-FF094219607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56587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A4DF8-7DBE-4946-AB48-BF34E34F088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340B9-04A2-4655-92D0-A88922B57D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171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F4A22-5424-4D2C-BD17-0829AC66007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2A0C4-92C9-4572-8506-45863E55139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641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0A1FA-AE2B-4B43-A64F-A6E86753D35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95FE7-BC4E-498C-9C44-D0FADC991E3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9122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9F877-9E27-4987-B17C-5D0B3FC81B6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09F52-5426-47DF-ABBB-B9E247C4F75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9520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F8831-B751-4967-81DA-9390180C831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D9E4A-B1D3-4BAB-B803-9B17BBB697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4019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A12EB-4E51-4DDB-BCBF-CA20D83539A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FBA76-2C9C-4A88-99D1-6A11EFEA49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929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5B1FE-563E-4BEF-972E-954B6CB92B5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64844-0C2C-4E59-9C9F-B83D9E3966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95209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0EBBB-4F69-4F59-933E-C9FD22A6897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9C978-72A3-4010-A2F6-BE69D79C7E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1101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DCF01BC-1815-46C2-A6FB-136B88A3B94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375A9AD-0B79-468A-B9AA-F56B324814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7400" y="0"/>
            <a:ext cx="20066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361950" y="66675"/>
            <a:ext cx="7772400" cy="723900"/>
          </a:xfrm>
        </p:spPr>
        <p:txBody>
          <a:bodyPr/>
          <a:lstStyle/>
          <a:p>
            <a:r>
              <a:rPr lang="en-GB" altLang="en-US" smtClean="0"/>
              <a:t>Pretty Bluebell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323850" y="765175"/>
            <a:ext cx="6400800" cy="477838"/>
          </a:xfrm>
        </p:spPr>
        <p:txBody>
          <a:bodyPr/>
          <a:lstStyle/>
          <a:p>
            <a:r>
              <a:rPr lang="en-GB" altLang="en-US" smtClean="0"/>
              <a:t>Your name and company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82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AA9AD8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200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Pretty Bluebell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pretty bluebell PowerPoint Presentation</dc:title>
  <dc:creator>jontypearce</dc:creator>
  <cp:lastModifiedBy>Jonty Pearce</cp:lastModifiedBy>
  <cp:revision>7</cp:revision>
  <dcterms:created xsi:type="dcterms:W3CDTF">2011-07-11T11:56:50Z</dcterms:created>
  <dcterms:modified xsi:type="dcterms:W3CDTF">2015-02-22T11:18:26Z</dcterms:modified>
</cp:coreProperties>
</file>