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E0CF0F9-A8AD-4FCA-A345-3AA065365C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8513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3FEAFA-981A-471B-8EF6-8CB609B1A3F6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642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65E08B-770C-46E4-8926-39A9165EFB0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554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CCCE3C-FFBF-4FAC-A1AF-53EBB38BC65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743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16BADE-45B8-4398-9343-DFCC7FE32BB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23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7938"/>
            <a:ext cx="457676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68000">
                <a:srgbClr val="5878A8"/>
              </a:gs>
              <a:gs pos="100000">
                <a:srgbClr val="5878A8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5B31D5-C075-4FD9-9377-FC1BBBCC25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873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80630-505E-40EB-BFE4-A34431AE3E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893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266E8-EF6E-4849-9426-1FB6A4D055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982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419F8-8A22-4CA7-B94B-5BB9D05B31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4291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7A25F-3848-4B98-88B5-D9FE2AA73E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855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DDFBA-88E4-44C1-95DC-542540FD73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708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22A5B-BDA8-4C92-A65F-45A04053E0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60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A889C-7697-4891-A6A9-9D86949DF8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34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64AFB-2441-48FB-A1FC-E14EECCCB5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4359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29B92-62B0-4A44-AD67-4E6465776F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910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74468-C06A-46F0-9BEB-9947B5459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406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EF81C-9721-4497-B66F-E5BC552771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280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AD13-E999-4586-A87A-067E58AC7F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683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rgbClr val="5878A8">
                  <a:alpha val="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4C92880-BCBD-4685-8CAC-4245372C89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-4763"/>
            <a:ext cx="2171700" cy="1444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>
                <a:solidFill>
                  <a:schemeClr val="bg1"/>
                </a:solidFill>
              </a:rPr>
              <a:t>French Shops Template</a:t>
            </a:r>
            <a:endParaRPr lang="en-GB" altLang="en-US" smtClean="0">
              <a:solidFill>
                <a:schemeClr val="bg1"/>
              </a:solidFill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>
                <a:solidFill>
                  <a:schemeClr val="bg1"/>
                </a:solidFill>
              </a:rPr>
              <a:t>Your Name and Company</a:t>
            </a:r>
            <a:endParaRPr lang="en-GB" altLang="en-US" sz="2700" smtClean="0">
              <a:solidFill>
                <a:schemeClr val="bg1"/>
              </a:solidFill>
            </a:endParaRPr>
          </a:p>
          <a:p>
            <a:endParaRPr lang="en-GB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80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878A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French Shops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shops PowerPoint Template</dc:title>
  <dc:creator>Presentation Magazine</dc:creator>
  <cp:lastModifiedBy>Jonty Pearce</cp:lastModifiedBy>
  <cp:revision>31</cp:revision>
  <dcterms:created xsi:type="dcterms:W3CDTF">2009-11-03T13:35:13Z</dcterms:created>
  <dcterms:modified xsi:type="dcterms:W3CDTF">2015-02-22T11:18:25Z</dcterms:modified>
</cp:coreProperties>
</file>