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FDA953-5AE5-45A5-A6E3-4495DDFA88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3B9D53-4187-44C2-86CF-7DE7B84500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844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9A6EF8-789F-4890-ABC9-10AE8AF1DA3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883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9957D8-0EB9-43C0-92C2-F8B20094373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1873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C23041-160B-46AE-9351-19C0A2ACD78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1984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BC5C73-8C4C-4C09-8020-7DE0FB24DF7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747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373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42899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15150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54DD-EA80-47E1-8050-292A18FE8A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51B95-B17C-46C7-B349-C77F4C54D8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19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44A29-D584-4BDC-B348-6B6471759C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8834-7F4E-43A6-9410-DEAE67BC2A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305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7DE81-BDFA-4F60-BE4D-E884B05BAC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E4323-4AA8-4145-8623-758321611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09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23C9-D303-483C-87DD-AD04B97BBC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3531-D248-4922-BC4B-E7EE87ED1A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77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54AC8-B52D-45B7-8A7A-10A971F381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6824-A066-4BC9-B57F-F78CF850F7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518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6B3AF-2410-4FA1-B453-53FAFCF841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F712C-749A-41F7-B687-B3694D958F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591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5692F-B6DD-443B-B6D8-F1A1A86110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D3146-A195-4FAE-ACD6-CD786A29CA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931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BB86-C088-4DF5-B6FF-F24C0A7060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77C12-DA5A-4440-876C-E5840D13A5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311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D9FD2-75FD-4BDD-B3B3-D51810480A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0865E-AA35-46CA-A60E-583CF30E99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222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AC90-0AA1-4090-8180-2E786DD592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98734-410B-4775-8483-575F1411E0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07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30A23-CABF-43B8-86AB-FBC0FDFDE8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ED87C-89A8-4F36-AF66-CE86EFCB5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40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83CE15-370C-4D05-A30F-DE40E86C8AC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8D7077-AA56-4019-B705-3464882333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1971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429250"/>
            <a:ext cx="7772400" cy="722313"/>
          </a:xfrm>
        </p:spPr>
        <p:txBody>
          <a:bodyPr/>
          <a:lstStyle/>
          <a:p>
            <a:r>
              <a:rPr lang="en-GB" altLang="en-US" smtClean="0"/>
              <a:t>Coast at Night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1515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Coast at Night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 at Night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2015-02-22T11:18:24Z</dcterms:modified>
</cp:coreProperties>
</file>