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145B06D-A611-4E88-BB18-FC078C6B99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1188A1-BF31-4CB9-84FD-3DFA6D82F9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1762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9E3DBD-44D8-4A13-BAB4-DD2C40643C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D6761C-39D3-437C-BEFF-C8FB514149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6881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1E0AE-7D5A-40A4-822F-B459E773EAE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79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E5FF48-B873-466A-A5D8-87F5EDD7257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426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D59215-7E04-427D-9578-C87403F6542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4040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CC9F3E-5A58-4DF3-B1CF-1191221E38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598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84175" y="546417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5230" y="5519596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1070" y="6242107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F6C9-A3AA-4209-945F-B92ACF7B6A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FEDEFC-25CA-47A7-B1FD-E49FAD76D8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98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9A5C-60C4-4DAC-81B4-AA1A2D45F7E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5176A-CF07-46C8-A6CC-DB9BBE9AD3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470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DCDE0-F307-40B8-91BA-2DA6C1AE29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515B-06F6-496A-946A-7F926D5E68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943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39BB9-3B7B-4E83-8182-729C859930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6C64B-1B71-4EE0-A9CC-F122F5CFF4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052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A761-7ADB-4A3A-B5F8-D34837A6C5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17585-A456-4FF9-8061-B8459D4784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5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E3F7A-6F0D-4EE5-BA2E-9783E430D4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95D1C-7E49-47A6-B1AB-4DEE5E8CCF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000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82FE1-647D-4325-9220-FD9909FFF3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F9E1F-1359-4D7D-967E-57241EEE54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95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4A7B9-1BD8-4BE9-857A-1116B23FCC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EB85E-738E-40D5-B44B-A8462E067B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91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FD053-024C-43E7-BC1D-2F7E981B1C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CF912-9667-444E-979D-BFC97B96A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902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9F8D1-D11E-4401-B71A-A3D03E23D8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3C06C-3702-416A-B7D6-F04B19337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40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9390-A69E-4654-8485-F17C0C5411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B009-6C08-4B5E-93E5-70F20ED7E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151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844555-BC17-49CE-A829-ED48D7BF9A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0F1B72-FA4D-4825-881C-E16D75267F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744538" y="5519738"/>
            <a:ext cx="7772400" cy="722312"/>
          </a:xfrm>
        </p:spPr>
        <p:txBody>
          <a:bodyPr/>
          <a:lstStyle/>
          <a:p>
            <a:r>
              <a:rPr lang="en-GB" altLang="en-US" smtClean="0"/>
              <a:t>Camping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90650" y="624205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8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31A1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Camping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Camping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2015-02-22T11:18:23Z</dcterms:modified>
</cp:coreProperties>
</file>