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4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330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D145B06D-A611-4E88-BB18-FC078C6B992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AC1188A1-BF31-4CB9-84FD-3DFA6D82F9C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017629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99E3DBD-44D8-4A13-BAB4-DD2C40643CF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D9D6761C-39D3-437C-BEFF-C8FB514149F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268811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921E0AE-7D5A-40A4-822F-B459E773EAE7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7795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AE5FF48-B873-466A-A5D8-87F5EDD72571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264267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DD59215-7E04-427D-9578-C87403F65420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240404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CCC9F3E-5A58-4DF3-B1CF-1191221E38BF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8598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384175" y="5464175"/>
            <a:ext cx="8569325" cy="1368425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64000">
                <a:schemeClr val="accent1"/>
              </a:gs>
              <a:gs pos="100000">
                <a:schemeClr val="accent1">
                  <a:alpha val="6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5230" y="5519596"/>
            <a:ext cx="7772400" cy="722511"/>
          </a:xfrm>
        </p:spPr>
        <p:txBody>
          <a:bodyPr>
            <a:normAutofit/>
          </a:bodyPr>
          <a:lstStyle>
            <a:lvl1pPr algn="ctr"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1070" y="6242107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CF6C9-A3AA-4209-945F-B92ACF7B6AA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CFEDEFC-25CA-47A7-B1FD-E49FAD76D8B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09988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69A5C-60C4-4DAC-81B4-AA1A2D45F7E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E5176A-CF07-46C8-A6CC-DB9BBE9AD33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64702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ADCDE0-F307-40B8-91BA-2DA6C1AE29E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1515B-06F6-496A-946A-7F926D5E68C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99431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39BB9-3B7B-4E83-8182-729C859930A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6C64B-1B71-4EE0-A9CC-F122F5CFF4A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10520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ACA761-7ADB-4A3A-B5F8-D34837A6C5C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17585-A456-4FF9-8061-B8459D47841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259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BE3F7A-6F0D-4EE5-BA2E-9783E430D43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95D1C-7E49-47A6-B1AB-4DEE5E8CCFB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0009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82FE1-647D-4325-9220-FD9909FFF38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F9E1F-1359-4D7D-967E-57241EEE545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6951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14A7B9-1BD8-4BE9-857A-1116B23FCCE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EB85E-738E-40D5-B44B-A8462E067B3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4917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FD053-024C-43E7-BC1D-2F7E981B1C3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6CF912-9667-444E-979D-BFC97B96A0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29024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9F8D1-D11E-4401-B71A-A3D03E23D85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3C06C-3702-416A-B7D6-F04B1933706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80403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C9390-A69E-4654-8485-F17C0C54113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4B009-6C08-4B5E-93E5-70F20ED7EB9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11518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2844555-BC17-49CE-A829-ED48D7BF9A5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C0F1B72-FA4D-4825-881C-E16D75267FD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4713" y="0"/>
            <a:ext cx="1919287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744538" y="5519738"/>
            <a:ext cx="7772400" cy="722312"/>
          </a:xfrm>
        </p:spPr>
        <p:txBody>
          <a:bodyPr/>
          <a:lstStyle/>
          <a:p>
            <a:r>
              <a:rPr lang="en-GB" altLang="en-US" smtClean="0"/>
              <a:t>Camping Template</a:t>
            </a: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1390650" y="6242050"/>
            <a:ext cx="6400800" cy="479425"/>
          </a:xfrm>
        </p:spPr>
        <p:txBody>
          <a:bodyPr/>
          <a:lstStyle/>
          <a:p>
            <a:r>
              <a:rPr lang="en-GB" altLang="en-US" smtClean="0"/>
              <a:t>Your name and company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8195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1268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83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E31A10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199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Camping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Camping PowerPoint Presentation</dc:title>
  <dc:creator>jontypearce</dc:creator>
  <cp:lastModifiedBy>Jonty Pearce</cp:lastModifiedBy>
  <cp:revision>13</cp:revision>
  <dcterms:created xsi:type="dcterms:W3CDTF">2011-07-11T11:56:50Z</dcterms:created>
  <dcterms:modified xsi:type="dcterms:W3CDTF">2015-02-22T11:18:23Z</dcterms:modified>
</cp:coreProperties>
</file>