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5844745-F00C-429D-B197-A2C55DBEB85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5F6A8CD-B218-4271-93E1-D1D9097B11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15637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0F00C31-5602-49CB-80B1-740879822EB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01490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8F2DFD-A09A-49EC-BEE7-6EF4847B1F2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48751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0B2DFA-0798-4EF0-93E3-545D3687313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664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7E171E3-0ED9-43ED-BC51-5E016F72C8B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97581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287338" y="68263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60000"/>
                </a:schemeClr>
              </a:gs>
              <a:gs pos="64000">
                <a:schemeClr val="accent1">
                  <a:alpha val="9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073" y="124596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4913" y="847107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B2878-7250-4DA6-BDEA-E0EFFFC84FF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9892786-B142-420F-B550-CD8A90F5A1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9345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26297-9C8E-43C8-9556-AE76BB11A66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87A7A-AB3B-484A-A83C-BE4F1C1103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6835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5D060-44E7-4912-AB99-1223A3E55FE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28881-3001-42EE-AD80-6FC2B2FBFD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2712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3ED81-B034-4B90-AE86-B4BAAD9069D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0AF62-CF34-41AF-BD60-76992CD1AF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5184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FD931-465F-45B1-ACC4-57E2C83482B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F40DD-922E-46C5-AE57-808619A24A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4983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5F4FD-B2E3-4168-8CA7-1B9D0360BEF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6100D-DC96-48D2-B045-EFF7F17AE6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4435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7BE48-9DE6-4556-8042-32F30C98CB4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C2D82-5555-4C8D-ACAB-1EDB941050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03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68ED5-C4B6-4D9B-9273-4784B3223F7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ED337-5915-42B0-86AD-2C02F22D13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4785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A9CF4-C3DB-444A-B13C-FBB8E327F73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894E-1FF7-4CD7-9DA8-545FE93BDE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5987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79849-EFAF-44AB-A72E-951F221F2C5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546F7-15AE-4D22-A57F-DB67E9E5BE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5064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894F6-7460-4AAB-97AD-CBFD2386938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89F6D-F7B0-47E0-9F10-0DE7D287CD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7004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E2E10F-562A-48D1-9766-50D7241C27B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598A50E-DFD9-4966-A3D3-92C47C57F7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0"/>
            <a:ext cx="197961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49288" y="123825"/>
            <a:ext cx="7772400" cy="723900"/>
          </a:xfrm>
        </p:spPr>
        <p:txBody>
          <a:bodyPr/>
          <a:lstStyle/>
          <a:p>
            <a:r>
              <a:rPr lang="en-GB" altLang="en-US" smtClean="0"/>
              <a:t>Brown Butterfly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295400" y="847725"/>
            <a:ext cx="6400800" cy="477838"/>
          </a:xfrm>
        </p:spPr>
        <p:txBody>
          <a:bodyPr/>
          <a:lstStyle/>
          <a:p>
            <a:r>
              <a:rPr lang="en-GB" altLang="en-US" smtClean="0"/>
              <a:t>Your name and company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88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C0A0EC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200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Brown Butterfly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Brown Butterfly PowerPoint Presentation</dc:title>
  <dc:creator>jontypearce</dc:creator>
  <cp:lastModifiedBy>Jonty Pearce</cp:lastModifiedBy>
  <cp:revision>12</cp:revision>
  <dcterms:created xsi:type="dcterms:W3CDTF">2011-07-11T11:56:50Z</dcterms:created>
  <dcterms:modified xsi:type="dcterms:W3CDTF">2015-02-22T11:18:23Z</dcterms:modified>
</cp:coreProperties>
</file>