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2" r:id="rId3"/>
    <p:sldId id="260" r:id="rId4"/>
    <p:sldId id="261" r:id="rId5"/>
    <p:sldId id="267" r:id="rId6"/>
    <p:sldId id="271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28" autoAdjust="0"/>
  </p:normalViewPr>
  <p:slideViewPr>
    <p:cSldViewPr snapToGrid="0">
      <p:cViewPr varScale="1">
        <p:scale>
          <a:sx n="104" d="100"/>
          <a:sy n="104" d="100"/>
        </p:scale>
        <p:origin x="-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D3BA01D-333C-4808-86C2-EAAA9952CC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E6BF2B0-812E-4892-8B9C-EFDA3F4CD3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8403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6D42C1-1F11-4BB4-920F-FD366FB8A0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4761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3B2B3D-7B1D-4DBA-819B-DECDAC32643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38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C2F9BA-4FC2-4A59-9092-528A8BDD683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76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A67CE1-D086-4107-B987-5B6C760AC1F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9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5992BF-FE6C-48B0-AB32-DCBEDF39797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433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1EE116-F0F7-4A95-A7D5-F018C902AF55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68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317A98-916A-45F7-BBBB-5E89A762B8B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133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28664-4DD0-44B1-8ABF-ED71534A222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1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4931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5614733"/>
            <a:ext cx="8229600" cy="1243267"/>
          </a:xfrm>
        </p:spPr>
        <p:txBody>
          <a:bodyPr/>
          <a:lstStyle>
            <a:lvl1pPr marL="0" indent="0" algn="ctr">
              <a:buNone/>
              <a:defRPr i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90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AF1B-30E5-4938-A23A-B63E6C0CE0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80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1F62-A756-4B3A-9661-CA4616212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680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C35BC-F427-44BA-8A00-E54DA9FC7E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549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6B1F2-F5FD-4A85-A20E-D114B80807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638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AE2B6-D333-40D7-B249-8507F2D5E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6777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C6D20-0C62-4708-BD3C-8BC94D6E6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1820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3B448-F5E9-4FAE-ACED-8E039688C6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151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F4D38-1472-4213-9550-1BC72F5B58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066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7DD4E-8F70-43D0-BE7E-11E5A89950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9714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CDEFB-32D9-436F-B552-B15B5581ED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622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9FC3F-9292-4DA2-93E7-0A813FA5B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319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98B77-3D79-47FB-8179-094CC215DA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4759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2D491-9718-4852-9761-C2915A90B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1065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BEF5-F0C5-4CF6-9CA0-23E5EE65C7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2896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0B802-3EE9-4DFF-B52D-79290A9C4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208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4FCAC6-86E0-4EE7-93EF-2B0D1E5ED9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995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AAF5C5-59B7-4962-9CED-543EA7CD2E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192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53321D-BE87-47B1-974B-FDF04748C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22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D481-E707-4349-BF91-557C48EE41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4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7DED9-0160-40A4-AE58-AB1441E36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400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B5DD52-B475-4ECD-B6A6-C30FE9E6E0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363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9A868-B400-4FEC-B301-5B78655C6A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07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8D7DA3F-573F-40A4-8B33-7C9219CFD4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64" r:id="rId2"/>
    <p:sldLayoutId id="2147484183" r:id="rId3"/>
    <p:sldLayoutId id="2147484184" r:id="rId4"/>
    <p:sldLayoutId id="2147484185" r:id="rId5"/>
    <p:sldLayoutId id="2147484165" r:id="rId6"/>
    <p:sldLayoutId id="2147484166" r:id="rId7"/>
    <p:sldLayoutId id="2147484186" r:id="rId8"/>
    <p:sldLayoutId id="2147484167" r:id="rId9"/>
    <p:sldLayoutId id="2147484168" r:id="rId10"/>
    <p:sldLayoutId id="2147484169" r:id="rId11"/>
    <p:sldLayoutId id="2147484170" r:id="rId12"/>
    <p:sldLayoutId id="2147484171" r:id="rId13"/>
    <p:sldLayoutId id="2147484172" r:id="rId14"/>
    <p:sldLayoutId id="2147484173" r:id="rId15"/>
    <p:sldLayoutId id="2147484174" r:id="rId16"/>
    <p:sldLayoutId id="2147484175" r:id="rId17"/>
    <p:sldLayoutId id="2147484176" r:id="rId18"/>
    <p:sldLayoutId id="2147484177" r:id="rId19"/>
    <p:sldLayoutId id="2147484178" r:id="rId20"/>
    <p:sldLayoutId id="2147484179" r:id="rId21"/>
    <p:sldLayoutId id="2147484180" r:id="rId22"/>
    <p:sldLayoutId id="2147484181" r:id="rId2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4654550"/>
            <a:ext cx="8229600" cy="1143000"/>
          </a:xfrm>
        </p:spPr>
        <p:txBody>
          <a:bodyPr/>
          <a:lstStyle/>
          <a:p>
            <a:r>
              <a:rPr lang="en-GB" altLang="en-US" sz="4000" b="1" smtClean="0"/>
              <a:t>Cutting Paper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4175" y="5614988"/>
            <a:ext cx="8229600" cy="124301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668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686175" y="24765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476500"/>
            <a:ext cx="827088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090988"/>
            <a:ext cx="827087" cy="61118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02050" y="40909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70438" y="40909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840413" y="40909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822950" y="24765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617788" y="2476500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98713" y="18367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716338" y="17145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67250" y="18367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946775" y="17145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76538" y="34512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722688" y="34512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657725" y="33289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738813" y="33274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832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4339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503238"/>
          <a:ext cx="6981825" cy="445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r:id="rId5" imgW="6980525" imgH="4462659" progId="Excel.Chart.8">
                  <p:embed/>
                </p:oleObj>
              </mc:Choice>
              <mc:Fallback>
                <p:oleObj r:id="rId5" imgW="6980525" imgH="4462659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503238"/>
                        <a:ext cx="6981825" cy="445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24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3429000"/>
            <a:ext cx="6858000" cy="2697163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638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938" y="16621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9532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30438" y="3321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740150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24827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759575" y="3321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>
            <a:off x="2230438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695325" y="1857375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2" name="Freeform 10"/>
          <p:cNvSpPr>
            <a:spLocks/>
          </p:cNvSpPr>
          <p:nvPr/>
        </p:nvSpPr>
        <p:spPr bwMode="auto">
          <a:xfrm>
            <a:off x="3740150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5248275" y="18478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4" name="Freeform 12"/>
          <p:cNvSpPr>
            <a:spLocks/>
          </p:cNvSpPr>
          <p:nvPr/>
        </p:nvSpPr>
        <p:spPr bwMode="auto">
          <a:xfrm>
            <a:off x="6759575" y="1847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879725" y="2300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995363" y="22987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410075" y="23002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922963" y="22987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7329488" y="23002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9400"/>
            <a:ext cx="7386637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863600" y="1752600"/>
          <a:ext cx="7423150" cy="2959100"/>
        </p:xfrm>
        <a:graphic>
          <a:graphicData uri="http://schemas.openxmlformats.org/drawingml/2006/table">
            <a:tbl>
              <a:tblPr/>
              <a:tblGrid>
                <a:gridCol w="3712371"/>
                <a:gridCol w="3710779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2" name="Text Box 29"/>
          <p:cNvSpPr txBox="1">
            <a:spLocks noChangeArrowheads="1"/>
          </p:cNvSpPr>
          <p:nvPr/>
        </p:nvSpPr>
        <p:spPr bwMode="auto">
          <a:xfrm>
            <a:off x="2498725" y="4845050"/>
            <a:ext cx="57880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7925" y="3727450"/>
            <a:ext cx="4689475" cy="2324100"/>
          </a:xfrm>
        </p:spPr>
        <p:txBody>
          <a:bodyPr/>
          <a:lstStyle/>
          <a:p>
            <a:pPr algn="r" eaLnBrk="1" hangingPunct="1"/>
            <a:r>
              <a:rPr lang="en-GB" altLang="en-US" sz="2800" smtClean="0">
                <a:solidFill>
                  <a:schemeClr val="tx1"/>
                </a:solidFill>
              </a:rPr>
              <a:t>Text and lines are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rgbClr val="FFFF00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8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8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20161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54063" y="19796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406775" y="1979613"/>
            <a:ext cx="2232025" cy="1368425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50938" y="13954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66763" y="4965700"/>
            <a:ext cx="71643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solidFill>
                  <a:srgbClr val="FFFF00"/>
                </a:solidFill>
                <a:cs typeface="Arial" panose="020B0604020202020204" pitchFamily="34" charset="0"/>
              </a:rPr>
              <a:t> www.presentationmagazine.com  </a:t>
            </a:r>
            <a:endParaRPr lang="en-US" altLang="en-US" sz="18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cissor">
      <a:dk1>
        <a:srgbClr val="E7E7E7"/>
      </a:dk1>
      <a:lt1>
        <a:srgbClr val="E7E7E7"/>
      </a:lt1>
      <a:dk2>
        <a:srgbClr val="E7E7E7"/>
      </a:dk2>
      <a:lt2>
        <a:srgbClr val="E7E7E7"/>
      </a:lt2>
      <a:accent1>
        <a:srgbClr val="EA313A"/>
      </a:accent1>
      <a:accent2>
        <a:srgbClr val="C0131C"/>
      </a:accent2>
      <a:accent3>
        <a:srgbClr val="F28388"/>
      </a:accent3>
      <a:accent4>
        <a:srgbClr val="7F7F7F"/>
      </a:accent4>
      <a:accent5>
        <a:srgbClr val="231F20"/>
      </a:accent5>
      <a:accent6>
        <a:srgbClr val="000000"/>
      </a:accent6>
      <a:hlink>
        <a:srgbClr val="FFFF00"/>
      </a:hlink>
      <a:folHlink>
        <a:srgbClr val="FFC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291</Words>
  <Application>Microsoft Office PowerPoint</Application>
  <PresentationFormat>On-screen Show (4:3)</PresentationFormat>
  <Paragraphs>78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Cutting Paper</vt:lpstr>
      <vt:lpstr>Bullet Slide</vt:lpstr>
      <vt:lpstr>Colour scheme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Cutting Paper PowerPoint Template</dc:title>
  <dc:creator>Presentation Magazine</dc:creator>
  <cp:lastModifiedBy>Jonty Pearce</cp:lastModifiedBy>
  <cp:revision>92</cp:revision>
  <dcterms:created xsi:type="dcterms:W3CDTF">2009-11-03T13:35:13Z</dcterms:created>
  <dcterms:modified xsi:type="dcterms:W3CDTF">2015-02-22T11:18:19Z</dcterms:modified>
</cp:coreProperties>
</file>