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5C962BC1-47C5-4915-928F-143F446C0E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B2F0CD7-CF16-41F6-90CA-AC0555E928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521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72C475-ADC0-4A1D-B3AC-2825B6FF4A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62A95F8-737B-4810-A846-136CA82B88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2257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BD18E4-2D38-4F74-AE26-EA5ACDEE06B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1133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00278B-4FD7-44CF-9FE8-97FA051A596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632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28EFCF-CBB2-4562-843D-B2BC0F584A9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1674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AB5DDC-2E2D-487C-8E83-A4C69B5D64D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9783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09563" y="277813"/>
            <a:ext cx="8569325" cy="1511300"/>
          </a:xfrm>
          <a:prstGeom prst="rect">
            <a:avLst/>
          </a:prstGeom>
          <a:gradFill>
            <a:gsLst>
              <a:gs pos="0">
                <a:schemeClr val="accent1">
                  <a:alpha val="70000"/>
                </a:schemeClr>
              </a:gs>
              <a:gs pos="64000">
                <a:schemeClr val="accent1"/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0992" y="332656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6832" y="1055167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D5FD-BEAD-4BF9-A9CE-0377C4E6D7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14C4B9-698B-4A0D-A070-40CE939F4D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603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CFDA9-5932-4FCA-8EF6-EB118EB2CE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3DF52-BEED-4482-BA5F-12B6529381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88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63014-0D0E-4AD9-BD7C-E698BD92C2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81BC-A978-421E-8541-A3CD5D1DDD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597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5AE0C-0297-455D-8934-DF6BFD534D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63000-8AA7-4776-A294-7B3AFFAA17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687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94234-CB5E-4AE1-B3E2-4E77FAB874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74B8B-DA36-486C-A4F2-4A53CBC624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95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7AFA4-C7A0-4AE5-B0B9-79636DA7A74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777C7-4B0A-4207-AAC1-4308A36003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479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9EB63-7353-4E3D-A94B-80DD8D20CC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B71F9-F956-40D2-BCE4-C3DB5B19AB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27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3F8F7-A5D6-4787-9603-2809B60C523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760E6-491D-4745-A0D8-902DF86D7B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507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8D6D8-4D63-40C9-85CE-AEB7CE20E1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55DDA-035B-49CE-8E1F-B2AA894479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827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19EBD-BCD7-4B80-B49D-8AE1B66604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D2493-26A8-4917-81D6-03F3574CBE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338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DF18C-BCD9-4EC1-99D3-26316C5BB3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0E922-D7DB-4D3F-A371-AD5EA3DBF1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96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71F577-92C0-4FCD-B0EB-FA3F61BABB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19C319-C558-4470-AB3A-49540E257D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71513" y="333375"/>
            <a:ext cx="7772400" cy="722313"/>
          </a:xfrm>
        </p:spPr>
        <p:txBody>
          <a:bodyPr/>
          <a:lstStyle/>
          <a:p>
            <a:r>
              <a:rPr lang="en-GB" altLang="en-US" smtClean="0"/>
              <a:t>Sea View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17625" y="1055688"/>
            <a:ext cx="6400800" cy="477837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7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49BB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Sea View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 View PowerPoint Presentation</dc:title>
  <dc:creator>jontypearce</dc:creator>
  <cp:lastModifiedBy>Jonty Pearce</cp:lastModifiedBy>
  <cp:revision>8</cp:revision>
  <dcterms:created xsi:type="dcterms:W3CDTF">2011-07-11T11:56:50Z</dcterms:created>
  <dcterms:modified xsi:type="dcterms:W3CDTF">2015-02-22T11:18:18Z</dcterms:modified>
</cp:coreProperties>
</file>