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63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6" d="100"/>
          <a:sy n="96" d="100"/>
        </p:scale>
        <p:origin x="-330" y="-3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0" d="100"/>
          <a:sy n="80" d="100"/>
        </p:scale>
        <p:origin x="-1974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cs typeface="Arial" charset="0"/>
              </a:defRPr>
            </a:lvl1pPr>
          </a:lstStyle>
          <a:p>
            <a:pPr>
              <a:defRPr/>
            </a:pPr>
            <a:fld id="{5C962BC1-47C5-4915-928F-143F446C0E1D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5B2F0CD7-CF16-41F6-90CA-AC0555E9283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85212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8072C475-ADC0-4A1D-B3AC-2825B6FF4A35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362A95F8-737B-4810-A846-136CA82B881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4225765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0BD18E4-2D38-4F74-AE26-EA5ACDEE06BE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0611336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F00278B-4FD7-44CF-9FE8-97FA051A5968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4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1463209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228EFCF-CBB2-4562-843D-B2BC0F584A94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5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6216741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AAB5DDC-2E2D-487C-8E83-A4C69B5D64D1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6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2897839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 userDrawn="1"/>
        </p:nvSpPr>
        <p:spPr>
          <a:xfrm>
            <a:off x="309563" y="277813"/>
            <a:ext cx="8569325" cy="1511300"/>
          </a:xfrm>
          <a:prstGeom prst="rect">
            <a:avLst/>
          </a:prstGeom>
          <a:gradFill>
            <a:gsLst>
              <a:gs pos="0">
                <a:schemeClr val="accent1">
                  <a:alpha val="70000"/>
                </a:schemeClr>
              </a:gs>
              <a:gs pos="64000">
                <a:schemeClr val="accent1"/>
              </a:gs>
              <a:gs pos="100000">
                <a:schemeClr val="accent1">
                  <a:alpha val="50000"/>
                </a:schemeClr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70992" y="332656"/>
            <a:ext cx="7772400" cy="722511"/>
          </a:xfrm>
        </p:spPr>
        <p:txBody>
          <a:bodyPr>
            <a:normAutofit/>
          </a:bodyPr>
          <a:lstStyle>
            <a:lvl1pPr algn="ctr">
              <a:defRPr sz="3600" b="1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16832" y="1055167"/>
            <a:ext cx="6400800" cy="47890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99D5FD-BEAD-4BF9-A9CE-0377C4E6D71F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514C4B9-698B-4A0D-A070-40CE939F4DB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860307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5CFDA9-5932-4FCA-8EF6-EB118EB2CE10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13DF52-BEED-4482-BA5F-12B6529381B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168833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C63014-0D0E-4AD9-BD7C-E698BD92C27F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C181BC-A978-421E-8541-A3CD5D1DDDF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759794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95AE0C-0297-455D-8934-DF6BFD534D03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F63000-8AA7-4776-A294-7B3AFFAA179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968763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194234-CB5E-4AE1-B3E2-4E77FAB87482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274B8B-DA36-486C-A4F2-4A53CBC624A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029530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D7AFA4-C7A0-4AE5-B0B9-79636DA7A749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2777C7-4B0A-4207-AAC1-4308A360032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647992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79EB63-7353-4E3D-A94B-80DD8D20CC78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EB71F9-F956-40D2-BCE4-C3DB5B19ABC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792738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E3F8F7-A5D6-4787-9603-2809B60C5236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4760E6-491D-4745-A0D8-902DF86D7B5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750763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08D6D8-4D63-40C9-85CE-AEB7CE20E169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455DDA-035B-49CE-8E1F-B2AA894479B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582798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419EBD-BCD7-4B80-B49D-8AE1B6660408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AD2493-26A8-4917-81D6-03F3574CBE1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333805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2DF18C-BCD9-4EC1-99D3-26316C5BB348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D0E922-D7DB-4D3F-A371-AD5EA3DBF15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19624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7235825" cy="1439863"/>
          </a:xfrm>
          <a:prstGeom prst="rect">
            <a:avLst/>
          </a:prstGeom>
          <a:gradFill>
            <a:gsLst>
              <a:gs pos="0">
                <a:schemeClr val="accent1">
                  <a:alpha val="80000"/>
                </a:schemeClr>
              </a:gs>
              <a:gs pos="0">
                <a:schemeClr val="accent1"/>
              </a:gs>
              <a:gs pos="100000">
                <a:schemeClr val="accent1">
                  <a:alpha val="85000"/>
                </a:schemeClr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250825" y="274638"/>
            <a:ext cx="6842125" cy="92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50825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971F577-92C0-4FCD-B0EB-FA3F61BABBE4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E319C319-C558-4470-AB3A-49540E257D9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pic>
        <p:nvPicPr>
          <p:cNvPr id="1032" name="Picture 10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5825" y="0"/>
            <a:ext cx="1908175" cy="143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43" r:id="rId1"/>
    <p:sldLayoutId id="2147483733" r:id="rId2"/>
    <p:sldLayoutId id="2147483734" r:id="rId3"/>
    <p:sldLayoutId id="2147483735" r:id="rId4"/>
    <p:sldLayoutId id="2147483736" r:id="rId5"/>
    <p:sldLayoutId id="2147483737" r:id="rId6"/>
    <p:sldLayoutId id="2147483738" r:id="rId7"/>
    <p:sldLayoutId id="2147483739" r:id="rId8"/>
    <p:sldLayoutId id="2147483740" r:id="rId9"/>
    <p:sldLayoutId id="2147483741" r:id="rId10"/>
    <p:sldLayoutId id="2147483742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png"/><Relationship Id="rId4" Type="http://schemas.openxmlformats.org/officeDocument/2006/relationships/oleObject" Target="../embeddings/Microsoft_Excel_Chart1.xls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magazine.com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ctrTitle"/>
          </p:nvPr>
        </p:nvSpPr>
        <p:spPr>
          <a:xfrm>
            <a:off x="671513" y="333375"/>
            <a:ext cx="7772400" cy="722313"/>
          </a:xfrm>
        </p:spPr>
        <p:txBody>
          <a:bodyPr/>
          <a:lstStyle/>
          <a:p>
            <a:r>
              <a:rPr lang="en-GB" altLang="en-US" smtClean="0"/>
              <a:t>Sea View Template</a:t>
            </a:r>
          </a:p>
        </p:txBody>
      </p:sp>
      <p:sp>
        <p:nvSpPr>
          <p:cNvPr id="5123" name="Subtitle 2"/>
          <p:cNvSpPr>
            <a:spLocks noGrp="1"/>
          </p:cNvSpPr>
          <p:nvPr>
            <p:ph type="subTitle" idx="1"/>
          </p:nvPr>
        </p:nvSpPr>
        <p:spPr>
          <a:xfrm>
            <a:off x="1317625" y="1055688"/>
            <a:ext cx="6400800" cy="477837"/>
          </a:xfrm>
        </p:spPr>
        <p:txBody>
          <a:bodyPr/>
          <a:lstStyle/>
          <a:p>
            <a:r>
              <a:rPr lang="en-GB" altLang="en-US" smtClean="0">
                <a:solidFill>
                  <a:schemeClr val="bg1"/>
                </a:solidFill>
              </a:rPr>
              <a:t>Your name and company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Example Bullet Point Slide</a:t>
            </a:r>
            <a:endParaRPr lang="en-US" altLang="en-US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6400" y="1663700"/>
            <a:ext cx="8229600" cy="4368800"/>
          </a:xfrm>
        </p:spPr>
        <p:txBody>
          <a:bodyPr/>
          <a:lstStyle/>
          <a:p>
            <a:pPr eaLnBrk="1" hangingPunct="1"/>
            <a:r>
              <a:rPr lang="en-US" altLang="en-US" smtClean="0"/>
              <a:t>Bullet point</a:t>
            </a:r>
          </a:p>
          <a:p>
            <a:pPr eaLnBrk="1" hangingPunct="1"/>
            <a:r>
              <a:rPr lang="en-US" altLang="en-US" smtClean="0"/>
              <a:t>Bullet point</a:t>
            </a:r>
          </a:p>
          <a:p>
            <a:pPr lvl="1" eaLnBrk="1" hangingPunct="1"/>
            <a:r>
              <a:rPr lang="en-US" altLang="en-US" smtClean="0"/>
              <a:t>Sub Bullet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Sample Chart</a:t>
            </a:r>
            <a:endParaRPr lang="en-GB" altLang="en-US" smtClean="0"/>
          </a:p>
        </p:txBody>
      </p:sp>
      <p:graphicFrame>
        <p:nvGraphicFramePr>
          <p:cNvPr id="8195" name="Content Placeholder 3"/>
          <p:cNvGraphicFramePr>
            <a:graphicFrameLocks noGrp="1"/>
          </p:cNvGraphicFramePr>
          <p:nvPr>
            <p:ph idx="1"/>
          </p:nvPr>
        </p:nvGraphicFramePr>
        <p:xfrm>
          <a:off x="901700" y="1790700"/>
          <a:ext cx="7340600" cy="3944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6" r:id="rId4" imgW="7340220" imgH="3944454" progId="Excel.Chart.8">
                  <p:embed/>
                </p:oleObj>
              </mc:Choice>
              <mc:Fallback>
                <p:oleObj r:id="rId4" imgW="7340220" imgH="3944454" progId="Excel.Chart.8">
                  <p:embed/>
                  <p:pic>
                    <p:nvPicPr>
                      <p:cNvPr id="0" name="Content Placeholder 3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1700" y="1790700"/>
                        <a:ext cx="7340600" cy="3944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Colour scheme</a:t>
            </a:r>
            <a:endParaRPr lang="en-US" altLang="en-US" smtClean="0"/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3571875" y="2863850"/>
            <a:ext cx="827088" cy="611188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4648200" y="2863850"/>
            <a:ext cx="827088" cy="611188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2519363" y="4478338"/>
            <a:ext cx="827087" cy="6111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9222" name="Rectangle 6"/>
          <p:cNvSpPr>
            <a:spLocks noChangeArrowheads="1"/>
          </p:cNvSpPr>
          <p:nvPr/>
        </p:nvSpPr>
        <p:spPr bwMode="auto">
          <a:xfrm>
            <a:off x="3587750" y="4478338"/>
            <a:ext cx="827088" cy="611187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4656138" y="4478338"/>
            <a:ext cx="827087" cy="611187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9224" name="Rectangle 8"/>
          <p:cNvSpPr>
            <a:spLocks noChangeArrowheads="1"/>
          </p:cNvSpPr>
          <p:nvPr/>
        </p:nvSpPr>
        <p:spPr bwMode="auto">
          <a:xfrm>
            <a:off x="5726113" y="4478338"/>
            <a:ext cx="827087" cy="611187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9225" name="Rectangle 9"/>
          <p:cNvSpPr>
            <a:spLocks noChangeArrowheads="1"/>
          </p:cNvSpPr>
          <p:nvPr/>
        </p:nvSpPr>
        <p:spPr bwMode="auto">
          <a:xfrm>
            <a:off x="5708650" y="2863850"/>
            <a:ext cx="827088" cy="611188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9226" name="Rectangle 10"/>
          <p:cNvSpPr>
            <a:spLocks noChangeArrowheads="1"/>
          </p:cNvSpPr>
          <p:nvPr/>
        </p:nvSpPr>
        <p:spPr bwMode="auto">
          <a:xfrm>
            <a:off x="2503488" y="2863850"/>
            <a:ext cx="827087" cy="6111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9227" name="Text Box 11"/>
          <p:cNvSpPr txBox="1">
            <a:spLocks noChangeArrowheads="1"/>
          </p:cNvSpPr>
          <p:nvPr/>
        </p:nvSpPr>
        <p:spPr bwMode="auto">
          <a:xfrm>
            <a:off x="2284413" y="2224088"/>
            <a:ext cx="12668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Background</a:t>
            </a:r>
            <a:endParaRPr lang="en-US" altLang="en-US" sz="1600"/>
          </a:p>
        </p:txBody>
      </p:sp>
      <p:sp>
        <p:nvSpPr>
          <p:cNvPr id="9228" name="Text Box 12"/>
          <p:cNvSpPr txBox="1">
            <a:spLocks noChangeArrowheads="1"/>
          </p:cNvSpPr>
          <p:nvPr/>
        </p:nvSpPr>
        <p:spPr bwMode="auto">
          <a:xfrm>
            <a:off x="3602038" y="2101850"/>
            <a:ext cx="77152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Text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Lines</a:t>
            </a:r>
            <a:endParaRPr lang="en-US" altLang="en-US" sz="1600"/>
          </a:p>
        </p:txBody>
      </p:sp>
      <p:sp>
        <p:nvSpPr>
          <p:cNvPr id="9229" name="Text Box 13"/>
          <p:cNvSpPr txBox="1">
            <a:spLocks noChangeArrowheads="1"/>
          </p:cNvSpPr>
          <p:nvPr/>
        </p:nvSpPr>
        <p:spPr bwMode="auto">
          <a:xfrm>
            <a:off x="4552950" y="2224088"/>
            <a:ext cx="10175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Shadows</a:t>
            </a:r>
            <a:endParaRPr lang="en-US" altLang="en-US" sz="1600"/>
          </a:p>
        </p:txBody>
      </p:sp>
      <p:sp>
        <p:nvSpPr>
          <p:cNvPr id="9230" name="Text Box 14"/>
          <p:cNvSpPr txBox="1">
            <a:spLocks noChangeArrowheads="1"/>
          </p:cNvSpPr>
          <p:nvPr/>
        </p:nvSpPr>
        <p:spPr bwMode="auto">
          <a:xfrm>
            <a:off x="5832475" y="2101850"/>
            <a:ext cx="579438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Title</a:t>
            </a:r>
            <a:br>
              <a:rPr lang="en-GB" altLang="en-US" sz="1600"/>
            </a:br>
            <a:r>
              <a:rPr lang="en-GB" altLang="en-US" sz="1600"/>
              <a:t>Text</a:t>
            </a:r>
            <a:endParaRPr lang="en-US" altLang="en-US" sz="1600"/>
          </a:p>
        </p:txBody>
      </p:sp>
      <p:sp>
        <p:nvSpPr>
          <p:cNvPr id="9231" name="Text Box 15"/>
          <p:cNvSpPr txBox="1">
            <a:spLocks noChangeArrowheads="1"/>
          </p:cNvSpPr>
          <p:nvPr/>
        </p:nvSpPr>
        <p:spPr bwMode="auto">
          <a:xfrm>
            <a:off x="2662238" y="3838575"/>
            <a:ext cx="5429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Fills</a:t>
            </a:r>
            <a:endParaRPr lang="en-US" altLang="en-US" sz="1600"/>
          </a:p>
        </p:txBody>
      </p:sp>
      <p:sp>
        <p:nvSpPr>
          <p:cNvPr id="9232" name="Text Box 16"/>
          <p:cNvSpPr txBox="1">
            <a:spLocks noChangeArrowheads="1"/>
          </p:cNvSpPr>
          <p:nvPr/>
        </p:nvSpPr>
        <p:spPr bwMode="auto">
          <a:xfrm>
            <a:off x="3608388" y="3838575"/>
            <a:ext cx="804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Accent</a:t>
            </a:r>
            <a:endParaRPr lang="en-US" altLang="en-US" sz="1600"/>
          </a:p>
        </p:txBody>
      </p:sp>
      <p:sp>
        <p:nvSpPr>
          <p:cNvPr id="9233" name="Text Box 17"/>
          <p:cNvSpPr txBox="1">
            <a:spLocks noChangeArrowheads="1"/>
          </p:cNvSpPr>
          <p:nvPr/>
        </p:nvSpPr>
        <p:spPr bwMode="auto">
          <a:xfrm>
            <a:off x="4543425" y="3716338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Accent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Hyperlink</a:t>
            </a:r>
            <a:endParaRPr lang="en-US" altLang="en-US" sz="1600"/>
          </a:p>
        </p:txBody>
      </p:sp>
      <p:sp>
        <p:nvSpPr>
          <p:cNvPr id="9234" name="Text Box 18"/>
          <p:cNvSpPr txBox="1">
            <a:spLocks noChangeArrowheads="1"/>
          </p:cNvSpPr>
          <p:nvPr/>
        </p:nvSpPr>
        <p:spPr bwMode="auto">
          <a:xfrm>
            <a:off x="5624513" y="3714750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Followed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Hyperlink</a:t>
            </a:r>
            <a:endParaRPr lang="en-US" altLang="en-US" sz="16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Picture slide</a:t>
            </a:r>
            <a:endParaRPr lang="en-US" altLang="en-US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027488" cy="4525963"/>
          </a:xfrm>
        </p:spPr>
        <p:txBody>
          <a:bodyPr/>
          <a:lstStyle/>
          <a:p>
            <a:pPr eaLnBrk="1" hangingPunct="1"/>
            <a:r>
              <a:rPr lang="en-GB" altLang="en-US" smtClean="0"/>
              <a:t>Bullet 1</a:t>
            </a:r>
          </a:p>
          <a:p>
            <a:pPr eaLnBrk="1" hangingPunct="1"/>
            <a:r>
              <a:rPr lang="en-GB" altLang="en-US" smtClean="0"/>
              <a:t>Bullet 2</a:t>
            </a:r>
            <a:endParaRPr lang="en-US" altLang="en-US" smtClean="0"/>
          </a:p>
        </p:txBody>
      </p:sp>
      <p:pic>
        <p:nvPicPr>
          <p:cNvPr id="11268" name="Picture 4" descr="IMG_927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6213" y="2205038"/>
            <a:ext cx="3097212" cy="3852862"/>
          </a:xfrm>
          <a:prstGeom prst="rect">
            <a:avLst/>
          </a:prstGeom>
          <a:solidFill>
            <a:schemeClr val="tx1"/>
          </a:solidFill>
          <a:ln w="57150">
            <a:solidFill>
              <a:schemeClr val="accent1"/>
            </a:solidFill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539750" y="1268413"/>
            <a:ext cx="8208963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FD7F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Use of templates</a:t>
            </a:r>
            <a:endParaRPr lang="en-US" altLang="en-US" smtClean="0"/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1150938" y="1711325"/>
            <a:ext cx="69500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/>
              <a:t>You are free to use these templates for your personal and business presentations.</a:t>
            </a:r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1150938" y="3140075"/>
            <a:ext cx="3409950" cy="225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/>
              <a:t>Do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/>
              <a:t>Use these templates for your presentations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/>
              <a:t>Display your presentation on a web site provided that it is not for the purpose of downloading the template.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en-US" sz="1400"/>
              <a:t>If you like these templates, we would always appreciate a link back to our website.  Many thanks.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en-US" altLang="en-US" sz="1400"/>
          </a:p>
        </p:txBody>
      </p:sp>
      <p:sp>
        <p:nvSpPr>
          <p:cNvPr id="13318" name="Text Box 6"/>
          <p:cNvSpPr txBox="1">
            <a:spLocks noChangeArrowheads="1"/>
          </p:cNvSpPr>
          <p:nvPr/>
        </p:nvSpPr>
        <p:spPr bwMode="auto">
          <a:xfrm>
            <a:off x="4495800" y="3140075"/>
            <a:ext cx="3640138" cy="203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/>
              <a:t>Don’t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Resell or distribute these templates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Put these templates on a website for download.  This includes uploading them onto file sharing networks like Slideshare, Myspace, Facebook, bit torrent etc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Pass off any of our created content as your own work</a:t>
            </a:r>
            <a:endParaRPr lang="en-US" altLang="en-US" sz="1400"/>
          </a:p>
        </p:txBody>
      </p:sp>
      <p:sp>
        <p:nvSpPr>
          <p:cNvPr id="13319" name="Text Box 7"/>
          <p:cNvSpPr txBox="1">
            <a:spLocks noChangeArrowheads="1"/>
          </p:cNvSpPr>
          <p:nvPr/>
        </p:nvSpPr>
        <p:spPr bwMode="auto">
          <a:xfrm>
            <a:off x="1042988" y="5422900"/>
            <a:ext cx="7164387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lvl="1" algn="ctr" eaLnBrk="1" hangingPunct="1">
              <a:lnSpc>
                <a:spcPct val="90000"/>
              </a:lnSpc>
              <a:buClr>
                <a:schemeClr val="accent1"/>
              </a:buClr>
              <a:buFontTx/>
              <a:buNone/>
            </a:pPr>
            <a:r>
              <a:rPr lang="en-GB" altLang="en-US" sz="2000" b="1"/>
              <a:t>You can find many more free PowerPoint templates on the Presentation Magazine website </a:t>
            </a:r>
            <a:r>
              <a:rPr lang="en-GB" altLang="en-US" sz="2000" b="1">
                <a:solidFill>
                  <a:srgbClr val="6097E1"/>
                </a:solidFill>
                <a:hlinkClick r:id="rId3"/>
              </a:rPr>
              <a:t>www.presentationmagazine.com</a:t>
            </a:r>
            <a:r>
              <a:rPr lang="en-GB" altLang="en-US" sz="2000" b="1"/>
              <a:t>  </a:t>
            </a:r>
            <a:endParaRPr lang="en-US" altLang="en-US" sz="2000" b="1"/>
          </a:p>
        </p:txBody>
      </p:sp>
      <p:sp>
        <p:nvSpPr>
          <p:cNvPr id="13320" name="Text Box 8"/>
          <p:cNvSpPr txBox="1">
            <a:spLocks noChangeArrowheads="1"/>
          </p:cNvSpPr>
          <p:nvPr/>
        </p:nvSpPr>
        <p:spPr bwMode="auto">
          <a:xfrm>
            <a:off x="1150938" y="2608263"/>
            <a:ext cx="6926262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/>
              <a:t>We have put a lot of work into developing all these templates and retain the copyright in them.  You can use them freely providing that you do not redistribute or sell them.</a:t>
            </a:r>
            <a:endParaRPr lang="en-US" altLang="en-US" sz="14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171">
      <a:dk1>
        <a:sysClr val="windowText" lastClr="000000"/>
      </a:dk1>
      <a:lt1>
        <a:srgbClr val="FFFFFF"/>
      </a:lt1>
      <a:dk2>
        <a:srgbClr val="000000"/>
      </a:dk2>
      <a:lt2>
        <a:srgbClr val="FFFFFF"/>
      </a:lt2>
      <a:accent1>
        <a:srgbClr val="849BBD"/>
      </a:accent1>
      <a:accent2>
        <a:srgbClr val="6BA7F8"/>
      </a:accent2>
      <a:accent3>
        <a:srgbClr val="C3DBFC"/>
      </a:accent3>
      <a:accent4>
        <a:srgbClr val="0A2793"/>
      </a:accent4>
      <a:accent5>
        <a:srgbClr val="C0E8FD"/>
      </a:accent5>
      <a:accent6>
        <a:srgbClr val="6097E1"/>
      </a:accent6>
      <a:hlink>
        <a:srgbClr val="0B6DEF"/>
      </a:hlink>
      <a:folHlink>
        <a:srgbClr val="237DF5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200</Words>
  <Application>Microsoft Office PowerPoint</Application>
  <PresentationFormat>On-screen Show (4:3)</PresentationFormat>
  <Paragraphs>38</Paragraphs>
  <Slides>6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Calibri</vt:lpstr>
      <vt:lpstr>Arial</vt:lpstr>
      <vt:lpstr>Wingdings</vt:lpstr>
      <vt:lpstr>Office Theme</vt:lpstr>
      <vt:lpstr>Microsoft Excel Chart</vt:lpstr>
      <vt:lpstr>Sea View Template</vt:lpstr>
      <vt:lpstr>Example Bullet Point Slide</vt:lpstr>
      <vt:lpstr>Sample Chart</vt:lpstr>
      <vt:lpstr>Colour scheme</vt:lpstr>
      <vt:lpstr>Picture slide</vt:lpstr>
      <vt:lpstr>Use of templates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Sea View PowerPoint Presentation</dc:title>
  <dc:creator>jontypearce</dc:creator>
  <cp:lastModifiedBy>Jonty Pearce</cp:lastModifiedBy>
  <cp:revision>8</cp:revision>
  <dcterms:created xsi:type="dcterms:W3CDTF">2011-07-11T11:56:50Z</dcterms:created>
  <dcterms:modified xsi:type="dcterms:W3CDTF">2015-02-22T11:18:18Z</dcterms:modified>
</cp:coreProperties>
</file>