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AF3247-08A4-4248-AEC2-8C582AF08E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253C94-4044-41F1-9B4F-803CAEAC8E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9432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96E0C3-ECC6-46F5-B8B4-77A5277B5D0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5676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B1D083-CC02-4D28-9D68-471C96800D1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2951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553C66-4F9D-4E83-B31C-6CA09CBCED3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2128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E4F056-C8C9-4649-B120-8CF9669A251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9666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82613"/>
            <a:ext cx="8532813" cy="1511300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709531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9368" y="1432042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B2E54-3918-4911-A355-23B30A2CA7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73E5E6-1F25-4DEB-B2AE-9AE00FFB01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032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05800-EB34-40C4-B29E-52089D0336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11BA8-2D2F-4E8F-9CFE-DE23F1BFED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923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8B627-5F19-4513-8E6A-B7E88EA98DC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EB431-B6C2-423B-B175-B2B580F8FD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55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40D1F-BD20-4ADB-B88D-D038997E83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FDACC-95E6-4DFB-A6E6-DC7EBB4DC5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026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9FCF8-EED8-4C79-8216-3410F54514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D8942-1644-4BD9-90D2-FDC8B25F8C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95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9DE2B-0127-4C89-B4A1-C9622D400D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4E9E8-1EF2-4D94-9531-70A8641CEB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947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A9515-EE94-4BE5-A298-F1A0599A2B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A23F5-F261-4D18-ACF7-9816201B30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973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FE550-75B9-4198-ABD8-F0DC8B84939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C1720-3036-420F-BF30-55E2BB1606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537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1127C-1A51-4A38-AD4F-9743D26326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EBCF3-6465-4124-B72A-D9D003AA94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917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D0C3-D8DD-43C9-B38E-CC6EA76198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F894B-019E-4073-8EF3-BBEE36A66C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504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32886-91F0-4055-B1E9-ABE4B7C7A95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2E23E-4C89-40F7-B40C-9E9B423996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240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008B33-157F-4777-9FAB-F7DB345D97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987968D-EE29-4D97-9058-4D957C62AA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0"/>
            <a:ext cx="19939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23850" y="709613"/>
            <a:ext cx="7772400" cy="722312"/>
          </a:xfrm>
        </p:spPr>
        <p:txBody>
          <a:bodyPr/>
          <a:lstStyle/>
          <a:p>
            <a:r>
              <a:rPr lang="en-GB" altLang="en-US" smtClean="0"/>
              <a:t>Pink Tulips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969963" y="14319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7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BA7CB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Pink Tulips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Pink Tulips PowerPoint Presentation</dc:title>
  <dc:creator>jontypearce</dc:creator>
  <cp:lastModifiedBy>Jonty Pearce</cp:lastModifiedBy>
  <cp:revision>6</cp:revision>
  <dcterms:created xsi:type="dcterms:W3CDTF">2011-07-11T11:56:50Z</dcterms:created>
  <dcterms:modified xsi:type="dcterms:W3CDTF">2015-02-22T11:18:18Z</dcterms:modified>
</cp:coreProperties>
</file>