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D61D38-B5CB-498F-AAAC-65E39CE8E8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DF39270-CC9E-47CD-93F4-15D8BBF518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9127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D87C58-658A-46A3-A9A8-8E2B59632D5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464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9EC6FC-1620-4CB3-A0E7-0B44A60B087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9831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34C05-3176-4CD3-BC20-0F8287514B7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2413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D3885A-1F6C-435A-A386-49E90837FD4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2631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74638" y="5032375"/>
            <a:ext cx="8569325" cy="1492250"/>
          </a:xfrm>
          <a:prstGeom prst="rect">
            <a:avLst/>
          </a:prstGeom>
          <a:gradFill>
            <a:gsLst>
              <a:gs pos="0">
                <a:schemeClr val="accent1">
                  <a:alpha val="70000"/>
                </a:schemeClr>
              </a:gs>
              <a:gs pos="64000">
                <a:schemeClr val="accent1"/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287" y="514159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127" y="586410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BC95E-7C42-44FD-B311-BBE5A612DA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80B3CA-65B6-48C2-9E92-8E3E0B0BE2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548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AFECE-DC2D-447E-90A8-8B1DF9A420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E7CB-60D1-4E2C-BF88-60D78B33B4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401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C9200-953C-401C-9D51-D2712D3FC5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BA5CB-F77F-47B7-A672-C3ECEFF062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564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BFBA3-8487-4041-902F-0DCC08103F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4B5E0-BD1C-4932-8D7A-33FF143B94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882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45902-3A18-4967-A41D-6F22467163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673B4-4E10-4B56-908F-59B02A3CA0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348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5DC71-4B11-4001-BF1D-ED8B2D388C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63C11-0F01-4719-91BC-40338C5954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046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7625F-3DE3-4990-9A14-1BC86EC56C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5B0F5-4284-4562-BAC5-FE5D4118F7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434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EE47-B711-47F9-ADB8-6F94EB4A152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0626E-3A6D-4682-B34A-B4A10F6848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933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E3124-99CD-431A-A640-7E49B15743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10892-0E13-43FD-9740-72B4969FF9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884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A3636-5F8E-481E-B65A-2F5E7BDE3B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AA8F-9790-47DE-A597-2F9C6927C2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960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A56B7-413C-4C13-B562-6A3C15427E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FEA2E-2D79-4EF3-BEEF-7652580FDD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12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F6F42F-0456-4D5B-A8D3-7A01E8C47D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7EDCE4F-9CDA-49FC-B2C1-D4C2CD64E6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141913"/>
            <a:ext cx="7772400" cy="722312"/>
          </a:xfrm>
        </p:spPr>
        <p:txBody>
          <a:bodyPr/>
          <a:lstStyle/>
          <a:p>
            <a:r>
              <a:rPr lang="en-GB" altLang="en-US" smtClean="0"/>
              <a:t>In the Sea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5864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8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3087B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201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In the Sea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7</cp:revision>
  <dcterms:created xsi:type="dcterms:W3CDTF">2011-07-11T11:56:50Z</dcterms:created>
  <dcterms:modified xsi:type="dcterms:W3CDTF">2015-02-22T11:18:17Z</dcterms:modified>
</cp:coreProperties>
</file>