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E30BFB-60E1-40DC-919A-064E724783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D2A0FD8-BAEA-47BE-8F1E-98392E8AD0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212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77BDE2-A389-4A5B-ADDE-860646879B6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821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307F55-867F-4879-ABFC-33090D087B6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912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5807B5-29B8-4563-8D4B-8906921ACCA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0298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0E4E79-F521-4F03-ADB4-F85F00E6409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463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333375"/>
            <a:ext cx="8569325" cy="1366838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8908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18141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9258-1AB1-4AC5-900C-0BED3612C8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4CE91B-73E5-40C0-8B81-64B5FFBDAB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0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F6B42-A240-4622-A69A-1A260A89AE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4D370-7CEE-4A1F-BB4E-FBF15190A8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05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0D0D8-07E7-427C-B6DA-BBA815875B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8463D-E02B-4C80-96E8-002AEC442A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960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C4BEB-C962-4940-946F-28E1013B02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956C4-E397-4685-90CC-C923D3CD92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344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908CF-8320-447A-B279-D0D3FA063F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259FB-43AD-45E2-9F45-8B6EC41B84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104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7E159-2B72-4B65-8C07-DE66C93397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EF8D-53B6-438E-B816-42D7962930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2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25F3E-8A2C-477E-8182-685CBDD181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B4749-FA5E-418C-B386-5755D94633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237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593E6-7267-49AC-B577-BEB0576FE0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6717E-B47D-4AF4-BC83-E1FC227FD1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733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2F45F-9BBF-4729-BFA5-EB8F8B7A8B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F668A-EDA5-4134-8E33-09B61FAFDC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312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CD01-4D36-41F0-8883-F95193825F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ED9C5-0B73-447A-91C0-68C558BB7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385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32F80-8E91-4BBF-B19A-4211248059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1D9A6-321C-4B74-B086-4B8CA42312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36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D09A17-4147-44C6-948C-6BBF516D6E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B82E06-9D01-4CD1-80A5-29B1D70B7E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0"/>
            <a:ext cx="19685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458788"/>
            <a:ext cx="7772400" cy="722312"/>
          </a:xfrm>
        </p:spPr>
        <p:txBody>
          <a:bodyPr/>
          <a:lstStyle/>
          <a:p>
            <a:r>
              <a:rPr lang="en-GB" altLang="en-US" smtClean="0"/>
              <a:t>Greek Ocean View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1913" y="11811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5B6D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Greek Ocean View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Ocean PowerPoint Presentation</dc:title>
  <dc:creator>jontypearce</dc:creator>
  <cp:lastModifiedBy>Jonty Pearce</cp:lastModifiedBy>
  <cp:revision>7</cp:revision>
  <dcterms:created xsi:type="dcterms:W3CDTF">2011-07-11T11:56:50Z</dcterms:created>
  <dcterms:modified xsi:type="dcterms:W3CDTF">2015-02-22T11:18:16Z</dcterms:modified>
</cp:coreProperties>
</file>