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57D"/>
    <a:srgbClr val="495C7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A74A64-E0F6-472A-AF73-17F0AFA825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CCF2015-22D6-41D4-8C9A-A5E87BC539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925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937776-7FAB-4FAC-BAE8-B6A5A9B5FA4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5219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D70C9A-D462-4BBC-8FD8-A0C31CA6BED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7311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F29F9E-A4FA-4FCC-8879-EE1C08E397B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877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7F8645-29BC-4A0C-B277-98AAFEA71AC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768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40888" y="260648"/>
            <a:ext cx="8569325" cy="1800225"/>
          </a:xfrm>
          <a:prstGeom prst="rect">
            <a:avLst/>
          </a:prstGeom>
          <a:gradFill flip="none" rotWithShape="1">
            <a:gsLst>
              <a:gs pos="0">
                <a:srgbClr val="43557D">
                  <a:alpha val="80000"/>
                </a:srgb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838" y="60366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678" y="132617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70910-8B4A-4797-886A-89D8CE0F58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E1621D-1DAD-4AA7-982D-89547B1A7D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030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D49C-6A74-40E4-942F-1E3EC53B5C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E8AD0-06AD-47B1-B682-CA672B0D44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477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0BE5-005E-49AE-8EF7-29616F6FA2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DA0F3-4332-44D6-8203-ED544FD175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214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3933C-E1BC-4847-A470-AAA0BA1D5F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6102-7A0B-4FB8-A337-4EE049DC6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14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F044D-E72F-4671-8289-6B9A2333019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AE10C-84BF-4169-947F-3C4F8D5C66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45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E27B9-EFDF-45CE-8ADC-82A4F3187C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02022-EDC9-40F6-828B-E992CE49F0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765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1239E-BCC2-4D40-A1E1-007482282D7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EBEBE-4132-416D-8D29-FBDF4C0744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908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AE241-E7F5-4B6E-86B3-8E9C804083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F795-B44F-4CBA-ABB7-F38ACC042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88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DCEDC-5A33-42F4-8D3F-6A7B1AED98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27341-7CA7-4249-A1DC-4495ADC5C0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000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1F01-A093-411F-AB21-3291B893B7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129E8-7369-4C8D-911D-8E0859F481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035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E363E-84F1-40A0-B1DB-BE63130CAE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2E160-0BB8-4632-A886-D5D895145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152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4D3B3B-4B49-4AA2-AC37-FCD65A9DCD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63BD26-AB2E-4318-9274-B7596A27E3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03263" y="603250"/>
            <a:ext cx="7772400" cy="722313"/>
          </a:xfrm>
        </p:spPr>
        <p:txBody>
          <a:bodyPr/>
          <a:lstStyle/>
          <a:p>
            <a:r>
              <a:rPr lang="en-GB" altLang="en-US" smtClean="0"/>
              <a:t>Floating on the Sea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9375" y="1325563"/>
            <a:ext cx="6400800" cy="479425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E729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201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Floating on the Sea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on the sea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2015-02-22T11:18:16Z</dcterms:modified>
</cp:coreProperties>
</file>