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B4C89B-820C-4A9C-B585-8C184FA572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537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DC783A-F943-4D55-9968-F59BB4C88D8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5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A44BF4-AEC6-49DC-9BB4-A126142602E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52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EE8EFA-132C-4DF0-864A-E2AAC1B7B43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0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59925F-685E-421C-95E6-0EC3D37F0FA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0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38125"/>
            <a:ext cx="43688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2B64A7-4910-4F11-BEEA-2B71D11AAB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98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830A6-2EEB-4AC7-BF54-AF0CB1F487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708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56E25-B966-4C8D-BA82-F4F1750806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281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987C-ECFC-4D52-91B9-0B4EA63FAA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715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DF18-1729-4C5E-BAC7-6886BDDB41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934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6317-68C4-4A96-AFD3-46D3D011F6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03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33AA9-0F86-4A40-97D8-746C880FBB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7191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CE583-F626-427B-800B-82994AA812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1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A1EB3-B31B-4240-AD31-5402039387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369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F7FC7-B6D7-4C8A-B5A2-785866A865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65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1C76E-29AC-40A5-BC52-D7A2EEB5ED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371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E3FDB-DADF-42EF-A8D7-00B36638DC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468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8744-627F-422B-AB1A-2C6815494F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515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7" name="Picture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8341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57D2C69-4666-4A56-B290-31AAA50951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3" name="Picture 10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Field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206500"/>
            <a:ext cx="5045075" cy="431800"/>
          </a:xfrm>
        </p:spPr>
        <p:txBody>
          <a:bodyPr/>
          <a:lstStyle/>
          <a:p>
            <a:r>
              <a:rPr lang="en-US" altLang="en-US" smtClean="0"/>
              <a:t>Your Name and Company</a:t>
            </a:r>
            <a:endParaRPr lang="en-GB" altLang="en-US" smtClean="0"/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4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5963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Field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 PowerPoint Template</dc:title>
  <dc:creator>Presentation Magazine</dc:creator>
  <cp:lastModifiedBy>Jonty Pearce</cp:lastModifiedBy>
  <cp:revision>28</cp:revision>
  <dcterms:created xsi:type="dcterms:W3CDTF">2009-11-03T13:35:13Z</dcterms:created>
  <dcterms:modified xsi:type="dcterms:W3CDTF">2015-02-22T11:18:15Z</dcterms:modified>
</cp:coreProperties>
</file>