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6BF564-34C2-45EE-BF13-428175357F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51CA93C-059D-4748-99DE-4FB92E85D5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3845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343237-6742-452A-B83A-242472D60B5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9464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92195A-4765-45EE-B7C0-D3E32770311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486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837698-CF3F-4824-AD79-9E4452BB8E3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6169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265565-A35A-4C8C-8126-C9E8E5C7445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2754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476250"/>
            <a:ext cx="8569325" cy="1512888"/>
          </a:xfrm>
          <a:prstGeom prst="rect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64000">
                <a:schemeClr val="accent1">
                  <a:alpha val="80000"/>
                </a:schemeClr>
              </a:gs>
              <a:gs pos="100000">
                <a:schemeClr val="accent1">
                  <a:alpha val="2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287" y="630645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127" y="1353156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A569C-35E3-4E84-B120-6F4B91BEF5F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A7BDF6-F599-42A9-A787-C4BAEF0D0E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29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F3A54-528F-4F72-9147-1D6F1EAE01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750DA-8E03-43C2-A687-675B5587CC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702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5D078-3ECD-4AFD-885E-4AFA034BAA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D4E0D-E225-4695-90AF-877B04C48B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006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0CFDC-FDF4-429E-BD76-7803DF0554E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C4F08-1536-43B5-91E3-7C04DDE448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640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DE74C-0B73-4284-9BBE-010D7488BA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D8DF2-3433-40FF-B414-CBB9300825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57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B9339-038B-480F-ADC0-C613D856875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5C598-A1D3-45BF-89CA-209D14F064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884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B50C-4BE4-42A5-A8B5-62876F0D28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D45B4-AC44-4799-AA71-4994E53F9A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132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554FA-A895-45E1-85E5-AF91BFBFF9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75C4C-66DC-4E5E-93BC-73FE465F33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273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2CE2C-F88C-4526-B6D6-63D4FBA0BF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BDF34-2C78-4E05-BD68-16C01CD5D8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840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7025D-43C6-4EC7-B61A-BED98B93E4D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D064-1A11-4FC5-A28F-1BB35C17D0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465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09C05-C444-4739-87FF-4190A0BB80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4D9A2-47DB-4E0E-9E31-BDF39EC786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368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A56D7D-F7D4-446D-8DF0-96DEDEED88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C3E1AF8-690E-40E2-B789-0939B1BEF4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063" y="0"/>
            <a:ext cx="19129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630238"/>
            <a:ext cx="7772400" cy="722312"/>
          </a:xfrm>
        </p:spPr>
        <p:txBody>
          <a:bodyPr/>
          <a:lstStyle/>
          <a:p>
            <a:r>
              <a:rPr lang="en-GB" altLang="en-US" smtClean="0"/>
              <a:t>Clouds in the Sky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1352550"/>
            <a:ext cx="6400800" cy="479425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BA7F8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202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Clouds in the Sky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Clouds in the Sky PowerPoint Presentation</dc:title>
  <dc:creator>jontypearce</dc:creator>
  <cp:lastModifiedBy>Jonty Pearce</cp:lastModifiedBy>
  <cp:revision>8</cp:revision>
  <dcterms:created xsi:type="dcterms:W3CDTF">2011-07-11T11:56:50Z</dcterms:created>
  <dcterms:modified xsi:type="dcterms:W3CDTF">2015-02-22T11:18:14Z</dcterms:modified>
</cp:coreProperties>
</file>