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BE4895-E976-402F-9E40-6B03BCD0F7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24863AC-03EE-40F4-937D-CEBA8A6C63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2567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A7FA6D-B08F-4E79-A929-88E5BC00CFA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7730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2A5B96-25C2-4ADA-BB33-8B9D232B175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5068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ED6A5C-B47D-4B38-97A6-AC5CCB36686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9018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E54346-0D6C-4A2A-AED0-9DC9D80B244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5732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-12700" y="5373688"/>
            <a:ext cx="8569325" cy="1484312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173" y="5489847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1013" y="6212358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5730D-5DEA-4355-8219-92AA1064DB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E9BF8-E060-4F2A-A960-5D8F59BF73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756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95174-1E33-47FA-9CB9-74C8EE903C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EC83-3BF1-4174-B537-DEC617A560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804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A1F4F-FC1E-49D0-BEBC-FD371D9AC6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C2B5-7E8D-40C9-8C1F-D9C9697567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392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D424-8BF6-4054-959A-AF9A741AF8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53321-126A-40B4-B0A2-B3365CF73F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142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301D5-4755-43AC-A43F-72CAE93BCF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5724-1E07-43CD-86B8-00B4045998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228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06EB6-D07F-41AA-8BC9-B6823A694E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380BC-BAE5-494A-A552-81E3F2A64D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354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713BC-6CDD-4C39-B2AC-E4B895B253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71836-423A-41E2-B3E7-7328C85639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806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00D96-EA74-4008-BB7B-4EC72E53E4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35350-908E-4E38-B601-7BAD44C46F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998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909E2-DDC7-4F35-A8D5-CA1372CFBB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60482-2D7C-4F43-95FC-D831EB3537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702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E79C2-9743-41C9-AF25-76DA5E5F39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F3E36-3333-4399-9BC0-317057925A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710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3FBF6-06CD-4E85-962F-70E3DDF711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452CF-1F59-4AF7-8154-5D197B039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845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176D60-4C51-4177-B80F-53E0CD0445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D0A4F0D-AC5F-4679-A5A4-7BF6AACCAE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60862C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0862C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0862C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0862C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0862C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34963" y="5489575"/>
            <a:ext cx="7772400" cy="722313"/>
          </a:xfrm>
        </p:spPr>
        <p:txBody>
          <a:bodyPr/>
          <a:lstStyle/>
          <a:p>
            <a:r>
              <a:rPr lang="en-GB" altLang="en-US" smtClean="0"/>
              <a:t>Butterfly on Flowers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1075" y="6211888"/>
            <a:ext cx="6400800" cy="4794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Your name and company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201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Butterfly on Flowers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Butterfly on Flowers PowerPoint Presentation</dc:title>
  <dc:creator>jontypearce</dc:creator>
  <cp:lastModifiedBy>Jonty Pearce</cp:lastModifiedBy>
  <cp:revision>7</cp:revision>
  <dcterms:created xsi:type="dcterms:W3CDTF">2011-07-11T11:56:50Z</dcterms:created>
  <dcterms:modified xsi:type="dcterms:W3CDTF">2015-02-22T11:18:14Z</dcterms:modified>
</cp:coreProperties>
</file>