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F62A9E6-242A-4679-BCDE-8BB158EFAF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AC72554-C3C7-4E31-9832-12BA3F63DB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6709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41078A-A60A-407B-BEAB-F52F0BB11B9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710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B3DEEC-398F-4AB0-8AEB-11173C6135B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5247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D9E5F0-7B0B-45D0-BAC2-33A71614D61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3810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817A7B-8DD7-4E1F-A869-206EC13F2F9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590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23850" y="1916113"/>
            <a:ext cx="8569325" cy="18002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59133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981644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F7468-73C0-44B6-A51D-11CEAB95049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A6CC66-4EC5-4B95-BE01-96337F5E97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4854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DF33F-CDD2-49FB-BE7D-B6D0D8A3CAA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42AFB-545B-445B-BA52-DA38D52B54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527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15318-2072-47E3-B44E-C66184A1F23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1AD33-CA12-4ABC-AD29-393425F0F5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642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A7ACE-4CC4-49AB-B73D-1F9900598B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95146-7944-483A-A50A-59B986EE87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465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D4376-E464-4915-9D33-487DC44251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8558D-8F9F-478D-AF1E-8763131B64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808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2BDC5-79A7-4C4C-AF22-EFFCF7A5D7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10A35-E18A-4C65-8BD9-C1972BD440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58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3E45-5C99-48A6-BD55-744B5C42AFC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432AC-1323-4532-82F5-8622711489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694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37E4A-B21A-471E-991E-2AD1EF63C8C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977F6-1123-41B2-9C39-D1331079F2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567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C4854-9F8A-4DC9-8F1B-3495092FAE3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3AD7B-8DF8-4E3F-AF55-214017FF8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527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1ADA5-FFE5-44FD-A9F3-39A86635BEE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99D0-6F75-47B9-8468-276434BFD6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388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159C4-22BB-42F2-B6B3-F95828CC525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E46A1-0040-495A-A001-E5E2586362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450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23EDFA-0DDE-4051-86B2-A9BCFE816A3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50BC07E-9848-403E-8FA0-2F876C1F86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" t="26225" r="51047" b="32614"/>
          <a:stretch>
            <a:fillRect/>
          </a:stretch>
        </p:blipFill>
        <p:spPr bwMode="auto">
          <a:xfrm>
            <a:off x="7235825" y="0"/>
            <a:ext cx="1908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2259013"/>
            <a:ext cx="7772400" cy="722312"/>
          </a:xfrm>
        </p:spPr>
        <p:txBody>
          <a:bodyPr/>
          <a:lstStyle/>
          <a:p>
            <a:pPr eaLnBrk="1" hangingPunct="1"/>
            <a:r>
              <a:rPr lang="en-GB" altLang="en-US" smtClean="0"/>
              <a:t>Snow at Night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913" y="2981325"/>
            <a:ext cx="6400800" cy="47942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Your name and company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6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201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Snow at Night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Snow at Night PowerPoint Presentation</dc:title>
  <dc:creator>jontypearce</dc:creator>
  <cp:lastModifiedBy>Jonty Pearce</cp:lastModifiedBy>
  <cp:revision>6</cp:revision>
  <dcterms:created xsi:type="dcterms:W3CDTF">2011-07-11T11:56:50Z</dcterms:created>
  <dcterms:modified xsi:type="dcterms:W3CDTF">2015-02-22T11:18:13Z</dcterms:modified>
</cp:coreProperties>
</file>